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 id="2147483673" r:id="rId3"/>
  </p:sldMasterIdLst>
  <p:notesMasterIdLst>
    <p:notesMasterId r:id="rId32"/>
  </p:notesMasterIdLst>
  <p:handoutMasterIdLst>
    <p:handoutMasterId r:id="rId33"/>
  </p:handoutMasterIdLst>
  <p:sldIdLst>
    <p:sldId id="348" r:id="rId4"/>
    <p:sldId id="258" r:id="rId5"/>
    <p:sldId id="349" r:id="rId6"/>
    <p:sldId id="352" r:id="rId7"/>
    <p:sldId id="373" r:id="rId8"/>
    <p:sldId id="375" r:id="rId9"/>
    <p:sldId id="351" r:id="rId10"/>
    <p:sldId id="353" r:id="rId11"/>
    <p:sldId id="350" r:id="rId12"/>
    <p:sldId id="355" r:id="rId13"/>
    <p:sldId id="354" r:id="rId14"/>
    <p:sldId id="357" r:id="rId15"/>
    <p:sldId id="371" r:id="rId16"/>
    <p:sldId id="356" r:id="rId17"/>
    <p:sldId id="362" r:id="rId18"/>
    <p:sldId id="358" r:id="rId19"/>
    <p:sldId id="359" r:id="rId20"/>
    <p:sldId id="369" r:id="rId21"/>
    <p:sldId id="361" r:id="rId22"/>
    <p:sldId id="363" r:id="rId23"/>
    <p:sldId id="372" r:id="rId24"/>
    <p:sldId id="364" r:id="rId25"/>
    <p:sldId id="365" r:id="rId26"/>
    <p:sldId id="366" r:id="rId27"/>
    <p:sldId id="367" r:id="rId28"/>
    <p:sldId id="370" r:id="rId29"/>
    <p:sldId id="368" r:id="rId30"/>
    <p:sldId id="271" r:id="rId31"/>
  </p:sldIdLst>
  <p:sldSz cx="9144000" cy="6858000" type="letter"/>
  <p:notesSz cx="9144000" cy="6858000"/>
  <p:defaultTextStyle>
    <a:defPPr>
      <a:defRPr lang="tr-TR"/>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D0D"/>
    <a:srgbClr val="FEE6CE"/>
    <a:srgbClr val="FEE2C6"/>
    <a:srgbClr val="FEDEC6"/>
    <a:srgbClr val="FECFAC"/>
    <a:srgbClr val="FFEBAB"/>
    <a:srgbClr val="FFD89F"/>
    <a:srgbClr val="002392"/>
    <a:srgbClr val="FFC1C1"/>
    <a:srgbClr val="F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08" autoAdjust="0"/>
    <p:restoredTop sz="94142" autoAdjust="0"/>
  </p:normalViewPr>
  <p:slideViewPr>
    <p:cSldViewPr>
      <p:cViewPr>
        <p:scale>
          <a:sx n="90" d="100"/>
          <a:sy n="90" d="100"/>
        </p:scale>
        <p:origin x="-1002"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36" d="100"/>
          <a:sy n="136" d="100"/>
        </p:scale>
        <p:origin x="-1506" y="-90"/>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D7B2BB-5852-4403-811C-AFD0B70EBFC3}" type="doc">
      <dgm:prSet loTypeId="urn:microsoft.com/office/officeart/2009/layout/CirclePictureHierarchy" loCatId="hierarchy" qsTypeId="urn:microsoft.com/office/officeart/2005/8/quickstyle/3d3" qsCatId="3D" csTypeId="urn:microsoft.com/office/officeart/2005/8/colors/accent2_2" csCatId="accent2" phldr="1"/>
      <dgm:spPr/>
      <dgm:t>
        <a:bodyPr/>
        <a:lstStyle/>
        <a:p>
          <a:endParaRPr lang="tr-TR"/>
        </a:p>
      </dgm:t>
    </dgm:pt>
    <dgm:pt modelId="{2A2A5B84-9A22-4256-BEC1-1F8E1CE4AD58}">
      <dgm:prSet phldrT="[Text]"/>
      <dgm:spPr>
        <a:effectLst>
          <a:outerShdw blurRad="50800" dist="38100" dir="2700000" algn="tl" rotWithShape="0">
            <a:prstClr val="black">
              <a:alpha val="40000"/>
            </a:prstClr>
          </a:outerShdw>
        </a:effectLst>
      </dgm:spPr>
      <dgm:t>
        <a:bodyPr/>
        <a:lstStyle/>
        <a:p>
          <a:r>
            <a:rPr lang="tr-TR" dirty="0" smtClean="0"/>
            <a:t>KÜTÜPHANE</a:t>
          </a:r>
          <a:endParaRPr lang="tr-TR" dirty="0"/>
        </a:p>
      </dgm:t>
    </dgm:pt>
    <dgm:pt modelId="{CC064CC0-4BC5-4541-89D7-15BD8B791E5B}" type="parTrans" cxnId="{70A37859-7EB9-400F-8C7A-B4399A628E09}">
      <dgm:prSet/>
      <dgm:spPr/>
      <dgm:t>
        <a:bodyPr/>
        <a:lstStyle/>
        <a:p>
          <a:endParaRPr lang="tr-TR"/>
        </a:p>
      </dgm:t>
    </dgm:pt>
    <dgm:pt modelId="{66B870EC-7469-4B82-B592-EFD0C883E17B}" type="sibTrans" cxnId="{70A37859-7EB9-400F-8C7A-B4399A628E09}">
      <dgm:prSet/>
      <dgm:spPr/>
      <dgm:t>
        <a:bodyPr/>
        <a:lstStyle/>
        <a:p>
          <a:endParaRPr lang="tr-TR"/>
        </a:p>
      </dgm:t>
    </dgm:pt>
    <dgm:pt modelId="{EF099603-32EA-48AF-87AA-7E02D133D63B}">
      <dgm:prSet phldrT="[Text]"/>
      <dgm:spPr>
        <a:effectLst>
          <a:outerShdw blurRad="50800" dist="38100" dir="2700000" algn="tl" rotWithShape="0">
            <a:prstClr val="black">
              <a:alpha val="40000"/>
            </a:prstClr>
          </a:outerShdw>
        </a:effectLst>
      </dgm:spPr>
      <dgm:t>
        <a:bodyPr/>
        <a:lstStyle/>
        <a:p>
          <a:r>
            <a:rPr lang="tr-TR" dirty="0" smtClean="0"/>
            <a:t>Kullanıcı</a:t>
          </a:r>
          <a:endParaRPr lang="tr-TR" dirty="0"/>
        </a:p>
      </dgm:t>
    </dgm:pt>
    <dgm:pt modelId="{4376343C-6024-4C51-A6C3-289A3F583C05}" type="parTrans" cxnId="{F598B080-C74F-4643-A23C-7327005C97C2}">
      <dgm:prSet/>
      <dgm:spPr>
        <a:effectLst>
          <a:outerShdw blurRad="50800" dist="38100" dir="2700000" algn="tl" rotWithShape="0">
            <a:prstClr val="black">
              <a:alpha val="40000"/>
            </a:prstClr>
          </a:outerShdw>
        </a:effectLst>
      </dgm:spPr>
      <dgm:t>
        <a:bodyPr/>
        <a:lstStyle/>
        <a:p>
          <a:endParaRPr lang="tr-TR"/>
        </a:p>
      </dgm:t>
    </dgm:pt>
    <dgm:pt modelId="{4AA87A2C-666B-43B2-B848-36DE3B41B97B}" type="sibTrans" cxnId="{F598B080-C74F-4643-A23C-7327005C97C2}">
      <dgm:prSet/>
      <dgm:spPr/>
      <dgm:t>
        <a:bodyPr/>
        <a:lstStyle/>
        <a:p>
          <a:endParaRPr lang="tr-TR"/>
        </a:p>
      </dgm:t>
    </dgm:pt>
    <dgm:pt modelId="{7C32DFB9-DC48-4127-A929-382AD9AE0FC5}">
      <dgm:prSet phldrT="[Text]"/>
      <dgm:spPr>
        <a:effectLst>
          <a:outerShdw blurRad="50800" dist="38100" dir="2700000" algn="tl" rotWithShape="0">
            <a:prstClr val="black">
              <a:alpha val="40000"/>
            </a:prstClr>
          </a:outerShdw>
        </a:effectLst>
      </dgm:spPr>
      <dgm:t>
        <a:bodyPr/>
        <a:lstStyle/>
        <a:p>
          <a:r>
            <a:rPr lang="tr-TR" dirty="0" smtClean="0"/>
            <a:t>Kullanıcı</a:t>
          </a:r>
          <a:endParaRPr lang="tr-TR" dirty="0"/>
        </a:p>
      </dgm:t>
    </dgm:pt>
    <dgm:pt modelId="{FAF61E9F-833B-4332-A963-0606875AFAF0}" type="parTrans" cxnId="{59C35440-DFC2-4097-A76F-0A429324F339}">
      <dgm:prSet/>
      <dgm:spPr>
        <a:effectLst>
          <a:outerShdw blurRad="50800" dist="38100" dir="2700000" algn="tl" rotWithShape="0">
            <a:prstClr val="black">
              <a:alpha val="40000"/>
            </a:prstClr>
          </a:outerShdw>
        </a:effectLst>
      </dgm:spPr>
      <dgm:t>
        <a:bodyPr/>
        <a:lstStyle/>
        <a:p>
          <a:endParaRPr lang="tr-TR"/>
        </a:p>
      </dgm:t>
    </dgm:pt>
    <dgm:pt modelId="{57169B3C-578D-4675-BF5E-E8F6577E3874}" type="sibTrans" cxnId="{59C35440-DFC2-4097-A76F-0A429324F339}">
      <dgm:prSet/>
      <dgm:spPr/>
      <dgm:t>
        <a:bodyPr/>
        <a:lstStyle/>
        <a:p>
          <a:endParaRPr lang="tr-TR"/>
        </a:p>
      </dgm:t>
    </dgm:pt>
    <dgm:pt modelId="{CFE6864E-352F-4D4C-9FB9-74616F01F388}" type="pres">
      <dgm:prSet presAssocID="{6BD7B2BB-5852-4403-811C-AFD0B70EBFC3}" presName="hierChild1" presStyleCnt="0">
        <dgm:presLayoutVars>
          <dgm:chPref val="1"/>
          <dgm:dir/>
          <dgm:animOne val="branch"/>
          <dgm:animLvl val="lvl"/>
          <dgm:resizeHandles/>
        </dgm:presLayoutVars>
      </dgm:prSet>
      <dgm:spPr/>
      <dgm:t>
        <a:bodyPr/>
        <a:lstStyle/>
        <a:p>
          <a:endParaRPr lang="tr-TR"/>
        </a:p>
      </dgm:t>
    </dgm:pt>
    <dgm:pt modelId="{C1062DF1-30F2-4227-8399-4B28707E05F0}" type="pres">
      <dgm:prSet presAssocID="{2A2A5B84-9A22-4256-BEC1-1F8E1CE4AD58}" presName="hierRoot1" presStyleCnt="0"/>
      <dgm:spPr/>
    </dgm:pt>
    <dgm:pt modelId="{3E5635EB-B11D-4657-AE14-E87C3557869A}" type="pres">
      <dgm:prSet presAssocID="{2A2A5B84-9A22-4256-BEC1-1F8E1CE4AD58}" presName="composite" presStyleCnt="0"/>
      <dgm:spPr/>
    </dgm:pt>
    <dgm:pt modelId="{31455871-E8A5-4828-8874-ECB0D340B41A}" type="pres">
      <dgm:prSet presAssocID="{2A2A5B84-9A22-4256-BEC1-1F8E1CE4AD58}" presName="image" presStyleLbl="node0" presStyleIdx="0" presStyleCnt="1"/>
      <dgm:spPr>
        <a:effectLst>
          <a:outerShdw blurRad="50800" dist="38100" dir="2700000" algn="tl" rotWithShape="0">
            <a:prstClr val="black">
              <a:alpha val="40000"/>
            </a:prstClr>
          </a:outerShdw>
        </a:effectLst>
      </dgm:spPr>
    </dgm:pt>
    <dgm:pt modelId="{42A8B8DF-FD1A-4218-A5AF-7DFC86C201A8}" type="pres">
      <dgm:prSet presAssocID="{2A2A5B84-9A22-4256-BEC1-1F8E1CE4AD58}" presName="text" presStyleLbl="revTx" presStyleIdx="0" presStyleCnt="3">
        <dgm:presLayoutVars>
          <dgm:chPref val="3"/>
        </dgm:presLayoutVars>
      </dgm:prSet>
      <dgm:spPr/>
      <dgm:t>
        <a:bodyPr/>
        <a:lstStyle/>
        <a:p>
          <a:endParaRPr lang="tr-TR"/>
        </a:p>
      </dgm:t>
    </dgm:pt>
    <dgm:pt modelId="{E99EED1C-8FE0-40D6-A37C-9C6549C1DFED}" type="pres">
      <dgm:prSet presAssocID="{2A2A5B84-9A22-4256-BEC1-1F8E1CE4AD58}" presName="hierChild2" presStyleCnt="0"/>
      <dgm:spPr/>
    </dgm:pt>
    <dgm:pt modelId="{5A74532F-DE03-4289-9177-CF3CB627333B}" type="pres">
      <dgm:prSet presAssocID="{4376343C-6024-4C51-A6C3-289A3F583C05}" presName="Name10" presStyleLbl="parChTrans1D2" presStyleIdx="0" presStyleCnt="2"/>
      <dgm:spPr/>
      <dgm:t>
        <a:bodyPr/>
        <a:lstStyle/>
        <a:p>
          <a:endParaRPr lang="tr-TR"/>
        </a:p>
      </dgm:t>
    </dgm:pt>
    <dgm:pt modelId="{74C29F8F-DAA0-48FE-8328-ACB6DB2B6050}" type="pres">
      <dgm:prSet presAssocID="{EF099603-32EA-48AF-87AA-7E02D133D63B}" presName="hierRoot2" presStyleCnt="0"/>
      <dgm:spPr/>
    </dgm:pt>
    <dgm:pt modelId="{D5890BA6-E47C-4BCA-A0BD-C1DC9EB5C926}" type="pres">
      <dgm:prSet presAssocID="{EF099603-32EA-48AF-87AA-7E02D133D63B}" presName="composite2" presStyleCnt="0"/>
      <dgm:spPr/>
    </dgm:pt>
    <dgm:pt modelId="{A1C3E49C-743A-4E81-8BE4-95233272E990}" type="pres">
      <dgm:prSet presAssocID="{EF099603-32EA-48AF-87AA-7E02D133D63B}" presName="image2" presStyleLbl="node2" presStyleIdx="0" presStyleCnt="2"/>
      <dgm:spPr>
        <a:effectLst>
          <a:outerShdw blurRad="50800" dist="38100" dir="2700000" algn="tl" rotWithShape="0">
            <a:prstClr val="black">
              <a:alpha val="40000"/>
            </a:prstClr>
          </a:outerShdw>
        </a:effectLst>
      </dgm:spPr>
    </dgm:pt>
    <dgm:pt modelId="{D4BE426B-5F61-4482-BB9F-6C92121F2B9B}" type="pres">
      <dgm:prSet presAssocID="{EF099603-32EA-48AF-87AA-7E02D133D63B}" presName="text2" presStyleLbl="revTx" presStyleIdx="1" presStyleCnt="3">
        <dgm:presLayoutVars>
          <dgm:chPref val="3"/>
        </dgm:presLayoutVars>
      </dgm:prSet>
      <dgm:spPr/>
      <dgm:t>
        <a:bodyPr/>
        <a:lstStyle/>
        <a:p>
          <a:endParaRPr lang="tr-TR"/>
        </a:p>
      </dgm:t>
    </dgm:pt>
    <dgm:pt modelId="{AA6B9EEB-1F67-486E-B735-B50975EE1B78}" type="pres">
      <dgm:prSet presAssocID="{EF099603-32EA-48AF-87AA-7E02D133D63B}" presName="hierChild3" presStyleCnt="0"/>
      <dgm:spPr/>
    </dgm:pt>
    <dgm:pt modelId="{11401833-7D88-4A34-8DCC-EE2D434098B7}" type="pres">
      <dgm:prSet presAssocID="{FAF61E9F-833B-4332-A963-0606875AFAF0}" presName="Name10" presStyleLbl="parChTrans1D2" presStyleIdx="1" presStyleCnt="2"/>
      <dgm:spPr/>
      <dgm:t>
        <a:bodyPr/>
        <a:lstStyle/>
        <a:p>
          <a:endParaRPr lang="tr-TR"/>
        </a:p>
      </dgm:t>
    </dgm:pt>
    <dgm:pt modelId="{2A24646E-311F-48CE-B35C-927E5102A8CC}" type="pres">
      <dgm:prSet presAssocID="{7C32DFB9-DC48-4127-A929-382AD9AE0FC5}" presName="hierRoot2" presStyleCnt="0"/>
      <dgm:spPr/>
    </dgm:pt>
    <dgm:pt modelId="{E1E3021F-409F-42C8-A1CF-AD616640AB69}" type="pres">
      <dgm:prSet presAssocID="{7C32DFB9-DC48-4127-A929-382AD9AE0FC5}" presName="composite2" presStyleCnt="0"/>
      <dgm:spPr/>
    </dgm:pt>
    <dgm:pt modelId="{B366696C-F8A1-4064-9295-A587560A719C}" type="pres">
      <dgm:prSet presAssocID="{7C32DFB9-DC48-4127-A929-382AD9AE0FC5}" presName="image2" presStyleLbl="node2" presStyleIdx="1" presStyleCnt="2"/>
      <dgm:spPr>
        <a:effectLst>
          <a:outerShdw blurRad="50800" dist="38100" dir="2700000" algn="tl" rotWithShape="0">
            <a:prstClr val="black">
              <a:alpha val="40000"/>
            </a:prstClr>
          </a:outerShdw>
        </a:effectLst>
      </dgm:spPr>
    </dgm:pt>
    <dgm:pt modelId="{E3E67C55-053A-44B2-B05F-1D4EE6D23FB9}" type="pres">
      <dgm:prSet presAssocID="{7C32DFB9-DC48-4127-A929-382AD9AE0FC5}" presName="text2" presStyleLbl="revTx" presStyleIdx="2" presStyleCnt="3">
        <dgm:presLayoutVars>
          <dgm:chPref val="3"/>
        </dgm:presLayoutVars>
      </dgm:prSet>
      <dgm:spPr/>
      <dgm:t>
        <a:bodyPr/>
        <a:lstStyle/>
        <a:p>
          <a:endParaRPr lang="tr-TR"/>
        </a:p>
      </dgm:t>
    </dgm:pt>
    <dgm:pt modelId="{56E243E8-9DD2-445A-8071-CF2B165C970D}" type="pres">
      <dgm:prSet presAssocID="{7C32DFB9-DC48-4127-A929-382AD9AE0FC5}" presName="hierChild3" presStyleCnt="0"/>
      <dgm:spPr/>
    </dgm:pt>
  </dgm:ptLst>
  <dgm:cxnLst>
    <dgm:cxn modelId="{F8018EF4-DE36-4561-A3E4-6AE733D255AB}" type="presOf" srcId="{7C32DFB9-DC48-4127-A929-382AD9AE0FC5}" destId="{E3E67C55-053A-44B2-B05F-1D4EE6D23FB9}" srcOrd="0" destOrd="0" presId="urn:microsoft.com/office/officeart/2009/layout/CirclePictureHierarchy"/>
    <dgm:cxn modelId="{E78E62BC-295D-42FE-9FAA-D7F823286C9D}" type="presOf" srcId="{2A2A5B84-9A22-4256-BEC1-1F8E1CE4AD58}" destId="{42A8B8DF-FD1A-4218-A5AF-7DFC86C201A8}" srcOrd="0" destOrd="0" presId="urn:microsoft.com/office/officeart/2009/layout/CirclePictureHierarchy"/>
    <dgm:cxn modelId="{59C35440-DFC2-4097-A76F-0A429324F339}" srcId="{2A2A5B84-9A22-4256-BEC1-1F8E1CE4AD58}" destId="{7C32DFB9-DC48-4127-A929-382AD9AE0FC5}" srcOrd="1" destOrd="0" parTransId="{FAF61E9F-833B-4332-A963-0606875AFAF0}" sibTransId="{57169B3C-578D-4675-BF5E-E8F6577E3874}"/>
    <dgm:cxn modelId="{F598B080-C74F-4643-A23C-7327005C97C2}" srcId="{2A2A5B84-9A22-4256-BEC1-1F8E1CE4AD58}" destId="{EF099603-32EA-48AF-87AA-7E02D133D63B}" srcOrd="0" destOrd="0" parTransId="{4376343C-6024-4C51-A6C3-289A3F583C05}" sibTransId="{4AA87A2C-666B-43B2-B848-36DE3B41B97B}"/>
    <dgm:cxn modelId="{50D7CC75-E23E-4BCE-B9BC-EBBBC1D2F7DA}" type="presOf" srcId="{4376343C-6024-4C51-A6C3-289A3F583C05}" destId="{5A74532F-DE03-4289-9177-CF3CB627333B}" srcOrd="0" destOrd="0" presId="urn:microsoft.com/office/officeart/2009/layout/CirclePictureHierarchy"/>
    <dgm:cxn modelId="{C99A8C82-5E57-473C-87CB-9DD159B7F704}" type="presOf" srcId="{FAF61E9F-833B-4332-A963-0606875AFAF0}" destId="{11401833-7D88-4A34-8DCC-EE2D434098B7}" srcOrd="0" destOrd="0" presId="urn:microsoft.com/office/officeart/2009/layout/CirclePictureHierarchy"/>
    <dgm:cxn modelId="{CD95F232-0F72-43EA-95D1-42BDCFF08171}" type="presOf" srcId="{EF099603-32EA-48AF-87AA-7E02D133D63B}" destId="{D4BE426B-5F61-4482-BB9F-6C92121F2B9B}" srcOrd="0" destOrd="0" presId="urn:microsoft.com/office/officeart/2009/layout/CirclePictureHierarchy"/>
    <dgm:cxn modelId="{70A37859-7EB9-400F-8C7A-B4399A628E09}" srcId="{6BD7B2BB-5852-4403-811C-AFD0B70EBFC3}" destId="{2A2A5B84-9A22-4256-BEC1-1F8E1CE4AD58}" srcOrd="0" destOrd="0" parTransId="{CC064CC0-4BC5-4541-89D7-15BD8B791E5B}" sibTransId="{66B870EC-7469-4B82-B592-EFD0C883E17B}"/>
    <dgm:cxn modelId="{E3FF95E2-B04F-4063-A0FB-8660367181AB}" type="presOf" srcId="{6BD7B2BB-5852-4403-811C-AFD0B70EBFC3}" destId="{CFE6864E-352F-4D4C-9FB9-74616F01F388}" srcOrd="0" destOrd="0" presId="urn:microsoft.com/office/officeart/2009/layout/CirclePictureHierarchy"/>
    <dgm:cxn modelId="{A4CE1E1F-AD18-4043-912E-0B1DEDBFBFAB}" type="presParOf" srcId="{CFE6864E-352F-4D4C-9FB9-74616F01F388}" destId="{C1062DF1-30F2-4227-8399-4B28707E05F0}" srcOrd="0" destOrd="0" presId="urn:microsoft.com/office/officeart/2009/layout/CirclePictureHierarchy"/>
    <dgm:cxn modelId="{D9F63464-5589-48AD-B6D9-2B050AA2FA8A}" type="presParOf" srcId="{C1062DF1-30F2-4227-8399-4B28707E05F0}" destId="{3E5635EB-B11D-4657-AE14-E87C3557869A}" srcOrd="0" destOrd="0" presId="urn:microsoft.com/office/officeart/2009/layout/CirclePictureHierarchy"/>
    <dgm:cxn modelId="{E589534C-87ED-49EB-B9ED-44B7CED80853}" type="presParOf" srcId="{3E5635EB-B11D-4657-AE14-E87C3557869A}" destId="{31455871-E8A5-4828-8874-ECB0D340B41A}" srcOrd="0" destOrd="0" presId="urn:microsoft.com/office/officeart/2009/layout/CirclePictureHierarchy"/>
    <dgm:cxn modelId="{3B25FF49-7AA0-44D3-949E-6A8AE40E39D7}" type="presParOf" srcId="{3E5635EB-B11D-4657-AE14-E87C3557869A}" destId="{42A8B8DF-FD1A-4218-A5AF-7DFC86C201A8}" srcOrd="1" destOrd="0" presId="urn:microsoft.com/office/officeart/2009/layout/CirclePictureHierarchy"/>
    <dgm:cxn modelId="{32AD5853-B40A-42D6-8325-6A477CD1B310}" type="presParOf" srcId="{C1062DF1-30F2-4227-8399-4B28707E05F0}" destId="{E99EED1C-8FE0-40D6-A37C-9C6549C1DFED}" srcOrd="1" destOrd="0" presId="urn:microsoft.com/office/officeart/2009/layout/CirclePictureHierarchy"/>
    <dgm:cxn modelId="{5FBC27D4-AC61-4D10-88F7-96FE8937468E}" type="presParOf" srcId="{E99EED1C-8FE0-40D6-A37C-9C6549C1DFED}" destId="{5A74532F-DE03-4289-9177-CF3CB627333B}" srcOrd="0" destOrd="0" presId="urn:microsoft.com/office/officeart/2009/layout/CirclePictureHierarchy"/>
    <dgm:cxn modelId="{90F4C927-12A0-46DF-A027-8A5735F15F59}" type="presParOf" srcId="{E99EED1C-8FE0-40D6-A37C-9C6549C1DFED}" destId="{74C29F8F-DAA0-48FE-8328-ACB6DB2B6050}" srcOrd="1" destOrd="0" presId="urn:microsoft.com/office/officeart/2009/layout/CirclePictureHierarchy"/>
    <dgm:cxn modelId="{EA1E5426-9AA7-491A-9C33-D6DA7BB7C283}" type="presParOf" srcId="{74C29F8F-DAA0-48FE-8328-ACB6DB2B6050}" destId="{D5890BA6-E47C-4BCA-A0BD-C1DC9EB5C926}" srcOrd="0" destOrd="0" presId="urn:microsoft.com/office/officeart/2009/layout/CirclePictureHierarchy"/>
    <dgm:cxn modelId="{80865005-F15D-47DC-8804-F599A69E686D}" type="presParOf" srcId="{D5890BA6-E47C-4BCA-A0BD-C1DC9EB5C926}" destId="{A1C3E49C-743A-4E81-8BE4-95233272E990}" srcOrd="0" destOrd="0" presId="urn:microsoft.com/office/officeart/2009/layout/CirclePictureHierarchy"/>
    <dgm:cxn modelId="{EC1C8B09-AB93-4B1E-881E-352FA14E0F2B}" type="presParOf" srcId="{D5890BA6-E47C-4BCA-A0BD-C1DC9EB5C926}" destId="{D4BE426B-5F61-4482-BB9F-6C92121F2B9B}" srcOrd="1" destOrd="0" presId="urn:microsoft.com/office/officeart/2009/layout/CirclePictureHierarchy"/>
    <dgm:cxn modelId="{9C31481C-FF8C-4931-B1CF-C914FDBB00D9}" type="presParOf" srcId="{74C29F8F-DAA0-48FE-8328-ACB6DB2B6050}" destId="{AA6B9EEB-1F67-486E-B735-B50975EE1B78}" srcOrd="1" destOrd="0" presId="urn:microsoft.com/office/officeart/2009/layout/CirclePictureHierarchy"/>
    <dgm:cxn modelId="{395A7082-C715-481A-9566-7E83310DC645}" type="presParOf" srcId="{E99EED1C-8FE0-40D6-A37C-9C6549C1DFED}" destId="{11401833-7D88-4A34-8DCC-EE2D434098B7}" srcOrd="2" destOrd="0" presId="urn:microsoft.com/office/officeart/2009/layout/CirclePictureHierarchy"/>
    <dgm:cxn modelId="{039EDC55-DE88-4B99-964A-506D4CCC89B5}" type="presParOf" srcId="{E99EED1C-8FE0-40D6-A37C-9C6549C1DFED}" destId="{2A24646E-311F-48CE-B35C-927E5102A8CC}" srcOrd="3" destOrd="0" presId="urn:microsoft.com/office/officeart/2009/layout/CirclePictureHierarchy"/>
    <dgm:cxn modelId="{58AAFAEA-0324-4F32-8471-892D3402CFB5}" type="presParOf" srcId="{2A24646E-311F-48CE-B35C-927E5102A8CC}" destId="{E1E3021F-409F-42C8-A1CF-AD616640AB69}" srcOrd="0" destOrd="0" presId="urn:microsoft.com/office/officeart/2009/layout/CirclePictureHierarchy"/>
    <dgm:cxn modelId="{596840B3-8377-45BA-9A25-D670F43E7C7A}" type="presParOf" srcId="{E1E3021F-409F-42C8-A1CF-AD616640AB69}" destId="{B366696C-F8A1-4064-9295-A587560A719C}" srcOrd="0" destOrd="0" presId="urn:microsoft.com/office/officeart/2009/layout/CirclePictureHierarchy"/>
    <dgm:cxn modelId="{05A74118-05CF-49F2-8375-B9022A8691C0}" type="presParOf" srcId="{E1E3021F-409F-42C8-A1CF-AD616640AB69}" destId="{E3E67C55-053A-44B2-B05F-1D4EE6D23FB9}" srcOrd="1" destOrd="0" presId="urn:microsoft.com/office/officeart/2009/layout/CirclePictureHierarchy"/>
    <dgm:cxn modelId="{923E3807-E170-4D6C-A06A-56A8B3AE22A9}" type="presParOf" srcId="{2A24646E-311F-48CE-B35C-927E5102A8CC}" destId="{56E243E8-9DD2-445A-8071-CF2B165C970D}" srcOrd="1" destOrd="0" presId="urn:microsoft.com/office/officeart/2009/layout/CirclePictureHierarchy"/>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AC17D9-FE20-414A-BB8B-7C8347A92EE2}" type="doc">
      <dgm:prSet loTypeId="urn:microsoft.com/office/officeart/2005/8/layout/radial1" loCatId="cycle" qsTypeId="urn:microsoft.com/office/officeart/2005/8/quickstyle/3d3" qsCatId="3D" csTypeId="urn:microsoft.com/office/officeart/2005/8/colors/colorful1" csCatId="colorful" phldr="1"/>
      <dgm:spPr/>
      <dgm:t>
        <a:bodyPr/>
        <a:lstStyle/>
        <a:p>
          <a:endParaRPr lang="tr-TR"/>
        </a:p>
      </dgm:t>
    </dgm:pt>
    <dgm:pt modelId="{809A821B-7B33-4EC8-AA5F-2F9AB2601523}">
      <dgm:prSet phldrT="[Text]" custT="1"/>
      <dgm:spPr>
        <a:effectLst>
          <a:outerShdw blurRad="50800" dist="38100" dir="2700000" algn="tl" rotWithShape="0">
            <a:prstClr val="black">
              <a:alpha val="40000"/>
            </a:prstClr>
          </a:outerShdw>
        </a:effectLst>
      </dgm:spPr>
      <dgm:t>
        <a:bodyPr/>
        <a:lstStyle/>
        <a:p>
          <a:r>
            <a:rPr lang="tr-TR" sz="1000" b="0" dirty="0" smtClean="0"/>
            <a:t>KÜTÜPHANE</a:t>
          </a:r>
          <a:endParaRPr lang="tr-TR" sz="1000" b="0" dirty="0"/>
        </a:p>
      </dgm:t>
    </dgm:pt>
    <dgm:pt modelId="{31D196FD-A34A-4197-A29F-ABD258F14BCB}" type="parTrans" cxnId="{F2CA3F45-4B44-406D-B7CF-3303E1BBF468}">
      <dgm:prSet/>
      <dgm:spPr/>
      <dgm:t>
        <a:bodyPr/>
        <a:lstStyle/>
        <a:p>
          <a:endParaRPr lang="tr-TR" sz="1000" b="0"/>
        </a:p>
      </dgm:t>
    </dgm:pt>
    <dgm:pt modelId="{E932DFDA-0EA9-43D4-B9E6-AFADD351CEFC}" type="sibTrans" cxnId="{F2CA3F45-4B44-406D-B7CF-3303E1BBF468}">
      <dgm:prSet/>
      <dgm:spPr/>
      <dgm:t>
        <a:bodyPr/>
        <a:lstStyle/>
        <a:p>
          <a:endParaRPr lang="tr-TR" sz="1000" b="0"/>
        </a:p>
      </dgm:t>
    </dgm:pt>
    <dgm:pt modelId="{D368CF00-4117-4686-BDE1-8452821185E5}">
      <dgm:prSet phldrT="[Text]" custT="1"/>
      <dgm:spPr>
        <a:effectLst>
          <a:outerShdw blurRad="50800" dist="38100" dir="2700000" algn="tl" rotWithShape="0">
            <a:prstClr val="black">
              <a:alpha val="40000"/>
            </a:prstClr>
          </a:outerShdw>
        </a:effectLst>
      </dgm:spPr>
      <dgm:t>
        <a:bodyPr/>
        <a:lstStyle/>
        <a:p>
          <a:r>
            <a:rPr lang="tr-TR" sz="1000" b="0" dirty="0" smtClean="0"/>
            <a:t>Kütüphaneler</a:t>
          </a:r>
          <a:endParaRPr lang="tr-TR" sz="1000" b="0" dirty="0"/>
        </a:p>
      </dgm:t>
    </dgm:pt>
    <dgm:pt modelId="{C3231B03-56BE-461C-A7F2-F4F47C3C0109}" type="parTrans" cxnId="{5798E357-193F-4B50-93C5-45DBF0E6876D}">
      <dgm:prSet custT="1"/>
      <dgm:spPr>
        <a:effectLst>
          <a:outerShdw blurRad="50800" dist="38100" dir="2700000" algn="tl" rotWithShape="0">
            <a:prstClr val="black">
              <a:alpha val="40000"/>
            </a:prstClr>
          </a:outerShdw>
        </a:effectLst>
      </dgm:spPr>
      <dgm:t>
        <a:bodyPr/>
        <a:lstStyle/>
        <a:p>
          <a:endParaRPr lang="tr-TR" sz="1000" b="0"/>
        </a:p>
      </dgm:t>
    </dgm:pt>
    <dgm:pt modelId="{B740C687-2A94-4B15-9F84-A83ED517DF42}" type="sibTrans" cxnId="{5798E357-193F-4B50-93C5-45DBF0E6876D}">
      <dgm:prSet/>
      <dgm:spPr/>
      <dgm:t>
        <a:bodyPr/>
        <a:lstStyle/>
        <a:p>
          <a:endParaRPr lang="tr-TR" sz="1000" b="0"/>
        </a:p>
      </dgm:t>
    </dgm:pt>
    <dgm:pt modelId="{1F65F9EE-C4E2-4456-B952-A9A19E951440}">
      <dgm:prSet phldrT="[Text]" custT="1"/>
      <dgm:spPr>
        <a:effectLst>
          <a:outerShdw blurRad="50800" dist="38100" dir="2700000" algn="tl" rotWithShape="0">
            <a:prstClr val="black">
              <a:alpha val="40000"/>
            </a:prstClr>
          </a:outerShdw>
        </a:effectLst>
      </dgm:spPr>
      <dgm:t>
        <a:bodyPr/>
        <a:lstStyle/>
        <a:p>
          <a:r>
            <a:rPr lang="tr-TR" sz="1000" b="0" dirty="0" smtClean="0"/>
            <a:t>Akademisyen-ler</a:t>
          </a:r>
          <a:endParaRPr lang="tr-TR" sz="1000" b="0" dirty="0"/>
        </a:p>
      </dgm:t>
    </dgm:pt>
    <dgm:pt modelId="{C0A8246B-60F6-482A-82FB-02127EC557AE}" type="parTrans" cxnId="{58C04343-DF1A-4B50-A3DA-68696C84FFE6}">
      <dgm:prSet custT="1"/>
      <dgm:spPr>
        <a:effectLst>
          <a:outerShdw blurRad="50800" dist="38100" dir="2700000" algn="tl" rotWithShape="0">
            <a:prstClr val="black">
              <a:alpha val="40000"/>
            </a:prstClr>
          </a:outerShdw>
        </a:effectLst>
      </dgm:spPr>
      <dgm:t>
        <a:bodyPr/>
        <a:lstStyle/>
        <a:p>
          <a:endParaRPr lang="tr-TR" sz="1000" b="0"/>
        </a:p>
      </dgm:t>
    </dgm:pt>
    <dgm:pt modelId="{A747B608-8930-4402-8926-7CB1CBC0B156}" type="sibTrans" cxnId="{58C04343-DF1A-4B50-A3DA-68696C84FFE6}">
      <dgm:prSet/>
      <dgm:spPr/>
      <dgm:t>
        <a:bodyPr/>
        <a:lstStyle/>
        <a:p>
          <a:endParaRPr lang="tr-TR" sz="1000" b="0"/>
        </a:p>
      </dgm:t>
    </dgm:pt>
    <dgm:pt modelId="{9A989803-1E79-43D7-A0DF-6EC750DBD1CA}">
      <dgm:prSet phldrT="[Text]" custT="1"/>
      <dgm:spPr>
        <a:effectLst>
          <a:outerShdw blurRad="50800" dist="38100" dir="2700000" algn="tl" rotWithShape="0">
            <a:prstClr val="black">
              <a:alpha val="40000"/>
            </a:prstClr>
          </a:outerShdw>
        </a:effectLst>
      </dgm:spPr>
      <dgm:t>
        <a:bodyPr/>
        <a:lstStyle/>
        <a:p>
          <a:r>
            <a:rPr lang="tr-TR" sz="1000" b="0" dirty="0" smtClean="0"/>
            <a:t>Öğrenciler</a:t>
          </a:r>
          <a:endParaRPr lang="tr-TR" sz="1000" b="0" dirty="0"/>
        </a:p>
      </dgm:t>
    </dgm:pt>
    <dgm:pt modelId="{91FD7057-E513-4A64-B054-60A739AC95AF}" type="parTrans" cxnId="{25919E3C-A9E3-410E-A098-C9B46A630D33}">
      <dgm:prSet custT="1"/>
      <dgm:spPr>
        <a:effectLst>
          <a:outerShdw blurRad="50800" dist="38100" dir="2700000" algn="tl" rotWithShape="0">
            <a:prstClr val="black">
              <a:alpha val="40000"/>
            </a:prstClr>
          </a:outerShdw>
        </a:effectLst>
      </dgm:spPr>
      <dgm:t>
        <a:bodyPr/>
        <a:lstStyle/>
        <a:p>
          <a:endParaRPr lang="tr-TR" sz="1000" b="0"/>
        </a:p>
      </dgm:t>
    </dgm:pt>
    <dgm:pt modelId="{2C95D2C3-3CAE-4C3E-A025-6CFCD2817376}" type="sibTrans" cxnId="{25919E3C-A9E3-410E-A098-C9B46A630D33}">
      <dgm:prSet/>
      <dgm:spPr/>
      <dgm:t>
        <a:bodyPr/>
        <a:lstStyle/>
        <a:p>
          <a:endParaRPr lang="tr-TR" sz="1000" b="0"/>
        </a:p>
      </dgm:t>
    </dgm:pt>
    <dgm:pt modelId="{C23E2B75-82FE-4920-97B9-86105747DBF1}">
      <dgm:prSet phldrT="[Text]" custT="1"/>
      <dgm:spPr>
        <a:effectLst>
          <a:outerShdw blurRad="50800" dist="38100" dir="2700000" algn="tl" rotWithShape="0">
            <a:prstClr val="black">
              <a:alpha val="40000"/>
            </a:prstClr>
          </a:outerShdw>
        </a:effectLst>
      </dgm:spPr>
      <dgm:t>
        <a:bodyPr/>
        <a:lstStyle/>
        <a:p>
          <a:r>
            <a:rPr lang="tr-TR" sz="1000" b="0" dirty="0" smtClean="0"/>
            <a:t>Askeri Birimler</a:t>
          </a:r>
          <a:endParaRPr lang="tr-TR" sz="1000" b="0" dirty="0"/>
        </a:p>
      </dgm:t>
    </dgm:pt>
    <dgm:pt modelId="{FD309D48-E76D-41C0-ABAA-495E7D3D7B72}" type="parTrans" cxnId="{C71CC461-8555-4A33-A089-0C4DD3BFFE82}">
      <dgm:prSet custT="1"/>
      <dgm:spPr>
        <a:effectLst>
          <a:outerShdw blurRad="50800" dist="38100" dir="2700000" algn="tl" rotWithShape="0">
            <a:prstClr val="black">
              <a:alpha val="40000"/>
            </a:prstClr>
          </a:outerShdw>
        </a:effectLst>
      </dgm:spPr>
      <dgm:t>
        <a:bodyPr/>
        <a:lstStyle/>
        <a:p>
          <a:endParaRPr lang="tr-TR" sz="1000" b="0"/>
        </a:p>
      </dgm:t>
    </dgm:pt>
    <dgm:pt modelId="{A1A373A7-2149-4B8F-BEE3-2837509E0A06}" type="sibTrans" cxnId="{C71CC461-8555-4A33-A089-0C4DD3BFFE82}">
      <dgm:prSet/>
      <dgm:spPr/>
      <dgm:t>
        <a:bodyPr/>
        <a:lstStyle/>
        <a:p>
          <a:endParaRPr lang="tr-TR" sz="1000" b="0"/>
        </a:p>
      </dgm:t>
    </dgm:pt>
    <dgm:pt modelId="{7D88DB4F-93E2-4D1D-82AB-EB1DC9D6B0E8}">
      <dgm:prSet phldrT="[Text]" custT="1"/>
      <dgm:spPr>
        <a:effectLst>
          <a:outerShdw blurRad="50800" dist="38100" dir="2700000" algn="tl" rotWithShape="0">
            <a:prstClr val="black">
              <a:alpha val="40000"/>
            </a:prstClr>
          </a:outerShdw>
        </a:effectLst>
      </dgm:spPr>
      <dgm:t>
        <a:bodyPr/>
        <a:lstStyle/>
        <a:p>
          <a:r>
            <a:rPr lang="tr-TR" sz="1000" b="0" dirty="0" smtClean="0"/>
            <a:t>Yetişkinler</a:t>
          </a:r>
          <a:endParaRPr lang="tr-TR" sz="1000" b="0" dirty="0"/>
        </a:p>
      </dgm:t>
    </dgm:pt>
    <dgm:pt modelId="{4052DC75-E768-4F28-9B43-D6BA6C90966D}" type="parTrans" cxnId="{83F96C0C-2DF7-48C0-BBC8-927CF6D7D187}">
      <dgm:prSet custT="1"/>
      <dgm:spPr>
        <a:effectLst>
          <a:outerShdw blurRad="50800" dist="38100" dir="2700000" algn="tl" rotWithShape="0">
            <a:prstClr val="black">
              <a:alpha val="40000"/>
            </a:prstClr>
          </a:outerShdw>
        </a:effectLst>
      </dgm:spPr>
      <dgm:t>
        <a:bodyPr/>
        <a:lstStyle/>
        <a:p>
          <a:endParaRPr lang="tr-TR" sz="1000" b="0"/>
        </a:p>
      </dgm:t>
    </dgm:pt>
    <dgm:pt modelId="{3429D4EA-1208-474C-B07E-CA040CF250E7}" type="sibTrans" cxnId="{83F96C0C-2DF7-48C0-BBC8-927CF6D7D187}">
      <dgm:prSet/>
      <dgm:spPr/>
      <dgm:t>
        <a:bodyPr/>
        <a:lstStyle/>
        <a:p>
          <a:endParaRPr lang="tr-TR" sz="1000" b="0"/>
        </a:p>
      </dgm:t>
    </dgm:pt>
    <dgm:pt modelId="{2974B09F-97B6-4FFD-9E36-3689601F0DEF}">
      <dgm:prSet phldrT="[Text]" custT="1"/>
      <dgm:spPr>
        <a:effectLst>
          <a:outerShdw blurRad="50800" dist="38100" dir="2700000" algn="tl" rotWithShape="0">
            <a:prstClr val="black">
              <a:alpha val="40000"/>
            </a:prstClr>
          </a:outerShdw>
        </a:effectLst>
      </dgm:spPr>
      <dgm:t>
        <a:bodyPr/>
        <a:lstStyle/>
        <a:p>
          <a:r>
            <a:rPr lang="tr-TR" sz="1000" b="0" dirty="0" smtClean="0"/>
            <a:t>Polisler</a:t>
          </a:r>
          <a:endParaRPr lang="tr-TR" sz="1000" b="0" dirty="0"/>
        </a:p>
      </dgm:t>
    </dgm:pt>
    <dgm:pt modelId="{6CA4F32C-8BC7-47AC-92F6-41EC67728F65}" type="parTrans" cxnId="{C2983D49-FCD4-4EA6-9178-8CBABB243417}">
      <dgm:prSet custT="1"/>
      <dgm:spPr>
        <a:effectLst>
          <a:outerShdw blurRad="50800" dist="38100" dir="2700000" algn="tl" rotWithShape="0">
            <a:prstClr val="black">
              <a:alpha val="40000"/>
            </a:prstClr>
          </a:outerShdw>
        </a:effectLst>
      </dgm:spPr>
      <dgm:t>
        <a:bodyPr/>
        <a:lstStyle/>
        <a:p>
          <a:endParaRPr lang="tr-TR" sz="1000" b="0"/>
        </a:p>
      </dgm:t>
    </dgm:pt>
    <dgm:pt modelId="{F2518000-6F2E-4A8E-ABFD-11D29F5BF59A}" type="sibTrans" cxnId="{C2983D49-FCD4-4EA6-9178-8CBABB243417}">
      <dgm:prSet/>
      <dgm:spPr/>
      <dgm:t>
        <a:bodyPr/>
        <a:lstStyle/>
        <a:p>
          <a:endParaRPr lang="tr-TR" sz="1000" b="0"/>
        </a:p>
      </dgm:t>
    </dgm:pt>
    <dgm:pt modelId="{D22DB546-F42F-443A-B98C-EDAE7D5D10DE}">
      <dgm:prSet phldrT="[Text]" custT="1"/>
      <dgm:spPr>
        <a:effectLst>
          <a:outerShdw blurRad="50800" dist="38100" dir="2700000" algn="tl" rotWithShape="0">
            <a:prstClr val="black">
              <a:alpha val="40000"/>
            </a:prstClr>
          </a:outerShdw>
        </a:effectLst>
      </dgm:spPr>
      <dgm:t>
        <a:bodyPr/>
        <a:lstStyle/>
        <a:p>
          <a:r>
            <a:rPr lang="tr-TR" sz="1000" b="0" dirty="0" smtClean="0"/>
            <a:t>Doktorlar</a:t>
          </a:r>
          <a:endParaRPr lang="tr-TR" sz="1000" b="0" dirty="0"/>
        </a:p>
      </dgm:t>
    </dgm:pt>
    <dgm:pt modelId="{B321AF38-BD11-4B5C-987F-129EC9B8F10A}" type="parTrans" cxnId="{3CC74D04-DC35-4D46-A02F-83766D4D8581}">
      <dgm:prSet custT="1"/>
      <dgm:spPr>
        <a:effectLst>
          <a:outerShdw blurRad="50800" dist="38100" dir="2700000" algn="tl" rotWithShape="0">
            <a:prstClr val="black">
              <a:alpha val="40000"/>
            </a:prstClr>
          </a:outerShdw>
        </a:effectLst>
      </dgm:spPr>
      <dgm:t>
        <a:bodyPr/>
        <a:lstStyle/>
        <a:p>
          <a:endParaRPr lang="tr-TR" sz="1000" b="0"/>
        </a:p>
      </dgm:t>
    </dgm:pt>
    <dgm:pt modelId="{08C198BE-7B27-44D3-BF16-CC24E02CA26B}" type="sibTrans" cxnId="{3CC74D04-DC35-4D46-A02F-83766D4D8581}">
      <dgm:prSet/>
      <dgm:spPr/>
      <dgm:t>
        <a:bodyPr/>
        <a:lstStyle/>
        <a:p>
          <a:endParaRPr lang="tr-TR" sz="1000" b="0"/>
        </a:p>
      </dgm:t>
    </dgm:pt>
    <dgm:pt modelId="{72106CCB-317C-4050-BEFF-71BA69CC0428}">
      <dgm:prSet phldrT="[Text]" custT="1"/>
      <dgm:spPr>
        <a:effectLst>
          <a:outerShdw blurRad="50800" dist="38100" dir="2700000" algn="tl" rotWithShape="0">
            <a:prstClr val="black">
              <a:alpha val="40000"/>
            </a:prstClr>
          </a:outerShdw>
        </a:effectLst>
      </dgm:spPr>
      <dgm:t>
        <a:bodyPr/>
        <a:lstStyle/>
        <a:p>
          <a:r>
            <a:rPr lang="tr-TR" sz="1000" b="0" dirty="0" smtClean="0"/>
            <a:t>Çocuklar</a:t>
          </a:r>
          <a:endParaRPr lang="tr-TR" sz="1000" b="0" dirty="0"/>
        </a:p>
      </dgm:t>
    </dgm:pt>
    <dgm:pt modelId="{8DAE22C3-A957-4685-922C-11CA1861A827}" type="parTrans" cxnId="{76CD9413-347A-42C8-A156-00BC34741EA4}">
      <dgm:prSet custT="1"/>
      <dgm:spPr>
        <a:effectLst>
          <a:outerShdw blurRad="50800" dist="38100" dir="2700000" algn="tl" rotWithShape="0">
            <a:prstClr val="black">
              <a:alpha val="40000"/>
            </a:prstClr>
          </a:outerShdw>
        </a:effectLst>
      </dgm:spPr>
      <dgm:t>
        <a:bodyPr/>
        <a:lstStyle/>
        <a:p>
          <a:endParaRPr lang="tr-TR" sz="1000" b="0"/>
        </a:p>
      </dgm:t>
    </dgm:pt>
    <dgm:pt modelId="{E52C673D-D059-4271-8481-7AA8102106E5}" type="sibTrans" cxnId="{76CD9413-347A-42C8-A156-00BC34741EA4}">
      <dgm:prSet/>
      <dgm:spPr/>
      <dgm:t>
        <a:bodyPr/>
        <a:lstStyle/>
        <a:p>
          <a:endParaRPr lang="tr-TR" sz="1000" b="0"/>
        </a:p>
      </dgm:t>
    </dgm:pt>
    <dgm:pt modelId="{0AED754C-E688-4C95-B74D-B02572EFFE06}">
      <dgm:prSet phldrT="[Text]" custT="1"/>
      <dgm:spPr>
        <a:effectLst>
          <a:outerShdw blurRad="50800" dist="38100" dir="2700000" algn="tl" rotWithShape="0">
            <a:prstClr val="black">
              <a:alpha val="40000"/>
            </a:prstClr>
          </a:outerShdw>
        </a:effectLst>
      </dgm:spPr>
      <dgm:t>
        <a:bodyPr/>
        <a:lstStyle/>
        <a:p>
          <a:r>
            <a:rPr lang="tr-TR" sz="1000" b="0" dirty="0" smtClean="0"/>
            <a:t>Öğretmenler</a:t>
          </a:r>
          <a:endParaRPr lang="tr-TR" sz="1000" b="0" dirty="0"/>
        </a:p>
      </dgm:t>
    </dgm:pt>
    <dgm:pt modelId="{40AA0310-A298-4F8C-BD88-B4808D45775D}" type="parTrans" cxnId="{7F7C61E9-9B51-4332-B876-5F4C5528F832}">
      <dgm:prSet custT="1"/>
      <dgm:spPr>
        <a:effectLst>
          <a:outerShdw blurRad="50800" dist="38100" dir="2700000" algn="tl" rotWithShape="0">
            <a:prstClr val="black">
              <a:alpha val="40000"/>
            </a:prstClr>
          </a:outerShdw>
        </a:effectLst>
      </dgm:spPr>
      <dgm:t>
        <a:bodyPr/>
        <a:lstStyle/>
        <a:p>
          <a:endParaRPr lang="tr-TR" sz="1000" b="0"/>
        </a:p>
      </dgm:t>
    </dgm:pt>
    <dgm:pt modelId="{83DBA95D-CC08-450F-813F-4CCF0EDE0402}" type="sibTrans" cxnId="{7F7C61E9-9B51-4332-B876-5F4C5528F832}">
      <dgm:prSet/>
      <dgm:spPr/>
      <dgm:t>
        <a:bodyPr/>
        <a:lstStyle/>
        <a:p>
          <a:endParaRPr lang="tr-TR" sz="1000" b="0"/>
        </a:p>
      </dgm:t>
    </dgm:pt>
    <dgm:pt modelId="{80D159F2-88AE-4E57-BD30-1F1AEFEB0054}" type="pres">
      <dgm:prSet presAssocID="{6BAC17D9-FE20-414A-BB8B-7C8347A92EE2}" presName="cycle" presStyleCnt="0">
        <dgm:presLayoutVars>
          <dgm:chMax val="1"/>
          <dgm:dir/>
          <dgm:animLvl val="ctr"/>
          <dgm:resizeHandles val="exact"/>
        </dgm:presLayoutVars>
      </dgm:prSet>
      <dgm:spPr/>
      <dgm:t>
        <a:bodyPr/>
        <a:lstStyle/>
        <a:p>
          <a:endParaRPr lang="tr-TR"/>
        </a:p>
      </dgm:t>
    </dgm:pt>
    <dgm:pt modelId="{AA7091DD-21DC-4025-A844-7ADB5B2FE351}" type="pres">
      <dgm:prSet presAssocID="{809A821B-7B33-4EC8-AA5F-2F9AB2601523}" presName="centerShape" presStyleLbl="node0" presStyleIdx="0" presStyleCnt="1"/>
      <dgm:spPr/>
      <dgm:t>
        <a:bodyPr/>
        <a:lstStyle/>
        <a:p>
          <a:endParaRPr lang="tr-TR"/>
        </a:p>
      </dgm:t>
    </dgm:pt>
    <dgm:pt modelId="{B53D8CF6-52B1-4654-95A6-BAB807593604}" type="pres">
      <dgm:prSet presAssocID="{C3231B03-56BE-461C-A7F2-F4F47C3C0109}" presName="Name9" presStyleLbl="parChTrans1D2" presStyleIdx="0" presStyleCnt="9"/>
      <dgm:spPr/>
      <dgm:t>
        <a:bodyPr/>
        <a:lstStyle/>
        <a:p>
          <a:endParaRPr lang="tr-TR"/>
        </a:p>
      </dgm:t>
    </dgm:pt>
    <dgm:pt modelId="{4B9AAFC0-625D-4E1D-B761-1645F3DEA807}" type="pres">
      <dgm:prSet presAssocID="{C3231B03-56BE-461C-A7F2-F4F47C3C0109}" presName="connTx" presStyleLbl="parChTrans1D2" presStyleIdx="0" presStyleCnt="9"/>
      <dgm:spPr/>
      <dgm:t>
        <a:bodyPr/>
        <a:lstStyle/>
        <a:p>
          <a:endParaRPr lang="tr-TR"/>
        </a:p>
      </dgm:t>
    </dgm:pt>
    <dgm:pt modelId="{5A5DF159-BBAF-4D83-8C5D-B6C08CD33BF5}" type="pres">
      <dgm:prSet presAssocID="{D368CF00-4117-4686-BDE1-8452821185E5}" presName="node" presStyleLbl="node1" presStyleIdx="0" presStyleCnt="9">
        <dgm:presLayoutVars>
          <dgm:bulletEnabled val="1"/>
        </dgm:presLayoutVars>
      </dgm:prSet>
      <dgm:spPr/>
      <dgm:t>
        <a:bodyPr/>
        <a:lstStyle/>
        <a:p>
          <a:endParaRPr lang="tr-TR"/>
        </a:p>
      </dgm:t>
    </dgm:pt>
    <dgm:pt modelId="{EE4CC45B-6ADF-4149-B7A9-DB2A9ED116DE}" type="pres">
      <dgm:prSet presAssocID="{C0A8246B-60F6-482A-82FB-02127EC557AE}" presName="Name9" presStyleLbl="parChTrans1D2" presStyleIdx="1" presStyleCnt="9"/>
      <dgm:spPr/>
      <dgm:t>
        <a:bodyPr/>
        <a:lstStyle/>
        <a:p>
          <a:endParaRPr lang="tr-TR"/>
        </a:p>
      </dgm:t>
    </dgm:pt>
    <dgm:pt modelId="{4835F93B-2CB7-4771-A0E8-7A88F1DCBB39}" type="pres">
      <dgm:prSet presAssocID="{C0A8246B-60F6-482A-82FB-02127EC557AE}" presName="connTx" presStyleLbl="parChTrans1D2" presStyleIdx="1" presStyleCnt="9"/>
      <dgm:spPr/>
      <dgm:t>
        <a:bodyPr/>
        <a:lstStyle/>
        <a:p>
          <a:endParaRPr lang="tr-TR"/>
        </a:p>
      </dgm:t>
    </dgm:pt>
    <dgm:pt modelId="{641C5ED6-9553-47E9-8BB8-64F0D90B0271}" type="pres">
      <dgm:prSet presAssocID="{1F65F9EE-C4E2-4456-B952-A9A19E951440}" presName="node" presStyleLbl="node1" presStyleIdx="1" presStyleCnt="9">
        <dgm:presLayoutVars>
          <dgm:bulletEnabled val="1"/>
        </dgm:presLayoutVars>
      </dgm:prSet>
      <dgm:spPr/>
      <dgm:t>
        <a:bodyPr/>
        <a:lstStyle/>
        <a:p>
          <a:endParaRPr lang="tr-TR"/>
        </a:p>
      </dgm:t>
    </dgm:pt>
    <dgm:pt modelId="{CFACC8F5-1130-4F51-A73A-C347AE3E8CD4}" type="pres">
      <dgm:prSet presAssocID="{91FD7057-E513-4A64-B054-60A739AC95AF}" presName="Name9" presStyleLbl="parChTrans1D2" presStyleIdx="2" presStyleCnt="9"/>
      <dgm:spPr/>
      <dgm:t>
        <a:bodyPr/>
        <a:lstStyle/>
        <a:p>
          <a:endParaRPr lang="tr-TR"/>
        </a:p>
      </dgm:t>
    </dgm:pt>
    <dgm:pt modelId="{09134C17-1B8A-4314-960B-DC0A24BCDF94}" type="pres">
      <dgm:prSet presAssocID="{91FD7057-E513-4A64-B054-60A739AC95AF}" presName="connTx" presStyleLbl="parChTrans1D2" presStyleIdx="2" presStyleCnt="9"/>
      <dgm:spPr/>
      <dgm:t>
        <a:bodyPr/>
        <a:lstStyle/>
        <a:p>
          <a:endParaRPr lang="tr-TR"/>
        </a:p>
      </dgm:t>
    </dgm:pt>
    <dgm:pt modelId="{BDD76609-7296-4A55-B562-AE18C0C7406B}" type="pres">
      <dgm:prSet presAssocID="{9A989803-1E79-43D7-A0DF-6EC750DBD1CA}" presName="node" presStyleLbl="node1" presStyleIdx="2" presStyleCnt="9">
        <dgm:presLayoutVars>
          <dgm:bulletEnabled val="1"/>
        </dgm:presLayoutVars>
      </dgm:prSet>
      <dgm:spPr/>
      <dgm:t>
        <a:bodyPr/>
        <a:lstStyle/>
        <a:p>
          <a:endParaRPr lang="tr-TR"/>
        </a:p>
      </dgm:t>
    </dgm:pt>
    <dgm:pt modelId="{F8576E8E-DA31-497D-91C1-9968CD137E0B}" type="pres">
      <dgm:prSet presAssocID="{FD309D48-E76D-41C0-ABAA-495E7D3D7B72}" presName="Name9" presStyleLbl="parChTrans1D2" presStyleIdx="3" presStyleCnt="9"/>
      <dgm:spPr/>
      <dgm:t>
        <a:bodyPr/>
        <a:lstStyle/>
        <a:p>
          <a:endParaRPr lang="tr-TR"/>
        </a:p>
      </dgm:t>
    </dgm:pt>
    <dgm:pt modelId="{C79E8A07-EBD7-44BC-8EF7-2FC8EF81A9C2}" type="pres">
      <dgm:prSet presAssocID="{FD309D48-E76D-41C0-ABAA-495E7D3D7B72}" presName="connTx" presStyleLbl="parChTrans1D2" presStyleIdx="3" presStyleCnt="9"/>
      <dgm:spPr/>
      <dgm:t>
        <a:bodyPr/>
        <a:lstStyle/>
        <a:p>
          <a:endParaRPr lang="tr-TR"/>
        </a:p>
      </dgm:t>
    </dgm:pt>
    <dgm:pt modelId="{9EF0F11A-52CE-49D5-BCC5-B815F3D0501A}" type="pres">
      <dgm:prSet presAssocID="{C23E2B75-82FE-4920-97B9-86105747DBF1}" presName="node" presStyleLbl="node1" presStyleIdx="3" presStyleCnt="9">
        <dgm:presLayoutVars>
          <dgm:bulletEnabled val="1"/>
        </dgm:presLayoutVars>
      </dgm:prSet>
      <dgm:spPr/>
      <dgm:t>
        <a:bodyPr/>
        <a:lstStyle/>
        <a:p>
          <a:endParaRPr lang="tr-TR"/>
        </a:p>
      </dgm:t>
    </dgm:pt>
    <dgm:pt modelId="{1C9D18AD-191B-44FB-BF08-FEF71261B5E0}" type="pres">
      <dgm:prSet presAssocID="{6CA4F32C-8BC7-47AC-92F6-41EC67728F65}" presName="Name9" presStyleLbl="parChTrans1D2" presStyleIdx="4" presStyleCnt="9"/>
      <dgm:spPr/>
      <dgm:t>
        <a:bodyPr/>
        <a:lstStyle/>
        <a:p>
          <a:endParaRPr lang="tr-TR"/>
        </a:p>
      </dgm:t>
    </dgm:pt>
    <dgm:pt modelId="{F590423D-8A75-4F52-A9EE-27CE60F4D5BF}" type="pres">
      <dgm:prSet presAssocID="{6CA4F32C-8BC7-47AC-92F6-41EC67728F65}" presName="connTx" presStyleLbl="parChTrans1D2" presStyleIdx="4" presStyleCnt="9"/>
      <dgm:spPr/>
      <dgm:t>
        <a:bodyPr/>
        <a:lstStyle/>
        <a:p>
          <a:endParaRPr lang="tr-TR"/>
        </a:p>
      </dgm:t>
    </dgm:pt>
    <dgm:pt modelId="{C9E5C825-82DA-4AD6-B90C-72CA50243BBB}" type="pres">
      <dgm:prSet presAssocID="{2974B09F-97B6-4FFD-9E36-3689601F0DEF}" presName="node" presStyleLbl="node1" presStyleIdx="4" presStyleCnt="9">
        <dgm:presLayoutVars>
          <dgm:bulletEnabled val="1"/>
        </dgm:presLayoutVars>
      </dgm:prSet>
      <dgm:spPr/>
      <dgm:t>
        <a:bodyPr/>
        <a:lstStyle/>
        <a:p>
          <a:endParaRPr lang="tr-TR"/>
        </a:p>
      </dgm:t>
    </dgm:pt>
    <dgm:pt modelId="{DBB92EE8-3160-47D8-AAFC-0A78A6D8D9CD}" type="pres">
      <dgm:prSet presAssocID="{B321AF38-BD11-4B5C-987F-129EC9B8F10A}" presName="Name9" presStyleLbl="parChTrans1D2" presStyleIdx="5" presStyleCnt="9"/>
      <dgm:spPr/>
      <dgm:t>
        <a:bodyPr/>
        <a:lstStyle/>
        <a:p>
          <a:endParaRPr lang="tr-TR"/>
        </a:p>
      </dgm:t>
    </dgm:pt>
    <dgm:pt modelId="{58570E68-5CF7-4295-BA49-053367621399}" type="pres">
      <dgm:prSet presAssocID="{B321AF38-BD11-4B5C-987F-129EC9B8F10A}" presName="connTx" presStyleLbl="parChTrans1D2" presStyleIdx="5" presStyleCnt="9"/>
      <dgm:spPr/>
      <dgm:t>
        <a:bodyPr/>
        <a:lstStyle/>
        <a:p>
          <a:endParaRPr lang="tr-TR"/>
        </a:p>
      </dgm:t>
    </dgm:pt>
    <dgm:pt modelId="{C1ADC68A-1811-46AB-99B2-A3E40C1CF21C}" type="pres">
      <dgm:prSet presAssocID="{D22DB546-F42F-443A-B98C-EDAE7D5D10DE}" presName="node" presStyleLbl="node1" presStyleIdx="5" presStyleCnt="9">
        <dgm:presLayoutVars>
          <dgm:bulletEnabled val="1"/>
        </dgm:presLayoutVars>
      </dgm:prSet>
      <dgm:spPr/>
      <dgm:t>
        <a:bodyPr/>
        <a:lstStyle/>
        <a:p>
          <a:endParaRPr lang="tr-TR"/>
        </a:p>
      </dgm:t>
    </dgm:pt>
    <dgm:pt modelId="{A18D7E9D-AA18-4ADD-BCE3-D09AC65AFB3D}" type="pres">
      <dgm:prSet presAssocID="{40AA0310-A298-4F8C-BD88-B4808D45775D}" presName="Name9" presStyleLbl="parChTrans1D2" presStyleIdx="6" presStyleCnt="9"/>
      <dgm:spPr/>
      <dgm:t>
        <a:bodyPr/>
        <a:lstStyle/>
        <a:p>
          <a:endParaRPr lang="tr-TR"/>
        </a:p>
      </dgm:t>
    </dgm:pt>
    <dgm:pt modelId="{F6293D68-EC98-4E39-961E-7F3CA69DF9B8}" type="pres">
      <dgm:prSet presAssocID="{40AA0310-A298-4F8C-BD88-B4808D45775D}" presName="connTx" presStyleLbl="parChTrans1D2" presStyleIdx="6" presStyleCnt="9"/>
      <dgm:spPr/>
      <dgm:t>
        <a:bodyPr/>
        <a:lstStyle/>
        <a:p>
          <a:endParaRPr lang="tr-TR"/>
        </a:p>
      </dgm:t>
    </dgm:pt>
    <dgm:pt modelId="{9EAC27CA-E474-4F81-8951-2B22E7884AF2}" type="pres">
      <dgm:prSet presAssocID="{0AED754C-E688-4C95-B74D-B02572EFFE06}" presName="node" presStyleLbl="node1" presStyleIdx="6" presStyleCnt="9">
        <dgm:presLayoutVars>
          <dgm:bulletEnabled val="1"/>
        </dgm:presLayoutVars>
      </dgm:prSet>
      <dgm:spPr/>
      <dgm:t>
        <a:bodyPr/>
        <a:lstStyle/>
        <a:p>
          <a:endParaRPr lang="tr-TR"/>
        </a:p>
      </dgm:t>
    </dgm:pt>
    <dgm:pt modelId="{37303CBD-3B43-4455-9516-46943E2234B7}" type="pres">
      <dgm:prSet presAssocID="{4052DC75-E768-4F28-9B43-D6BA6C90966D}" presName="Name9" presStyleLbl="parChTrans1D2" presStyleIdx="7" presStyleCnt="9"/>
      <dgm:spPr/>
      <dgm:t>
        <a:bodyPr/>
        <a:lstStyle/>
        <a:p>
          <a:endParaRPr lang="tr-TR"/>
        </a:p>
      </dgm:t>
    </dgm:pt>
    <dgm:pt modelId="{50A4BC8D-190B-4B4A-83DF-ADC04831056E}" type="pres">
      <dgm:prSet presAssocID="{4052DC75-E768-4F28-9B43-D6BA6C90966D}" presName="connTx" presStyleLbl="parChTrans1D2" presStyleIdx="7" presStyleCnt="9"/>
      <dgm:spPr/>
      <dgm:t>
        <a:bodyPr/>
        <a:lstStyle/>
        <a:p>
          <a:endParaRPr lang="tr-TR"/>
        </a:p>
      </dgm:t>
    </dgm:pt>
    <dgm:pt modelId="{E8B2DE66-5493-437F-9E1D-A97584A230AE}" type="pres">
      <dgm:prSet presAssocID="{7D88DB4F-93E2-4D1D-82AB-EB1DC9D6B0E8}" presName="node" presStyleLbl="node1" presStyleIdx="7" presStyleCnt="9">
        <dgm:presLayoutVars>
          <dgm:bulletEnabled val="1"/>
        </dgm:presLayoutVars>
      </dgm:prSet>
      <dgm:spPr/>
      <dgm:t>
        <a:bodyPr/>
        <a:lstStyle/>
        <a:p>
          <a:endParaRPr lang="tr-TR"/>
        </a:p>
      </dgm:t>
    </dgm:pt>
    <dgm:pt modelId="{D44CE6DE-FD08-43AB-B456-A304B8A81DB9}" type="pres">
      <dgm:prSet presAssocID="{8DAE22C3-A957-4685-922C-11CA1861A827}" presName="Name9" presStyleLbl="parChTrans1D2" presStyleIdx="8" presStyleCnt="9"/>
      <dgm:spPr/>
      <dgm:t>
        <a:bodyPr/>
        <a:lstStyle/>
        <a:p>
          <a:endParaRPr lang="tr-TR"/>
        </a:p>
      </dgm:t>
    </dgm:pt>
    <dgm:pt modelId="{C304FCA1-D826-48C0-8E8C-791941580039}" type="pres">
      <dgm:prSet presAssocID="{8DAE22C3-A957-4685-922C-11CA1861A827}" presName="connTx" presStyleLbl="parChTrans1D2" presStyleIdx="8" presStyleCnt="9"/>
      <dgm:spPr/>
      <dgm:t>
        <a:bodyPr/>
        <a:lstStyle/>
        <a:p>
          <a:endParaRPr lang="tr-TR"/>
        </a:p>
      </dgm:t>
    </dgm:pt>
    <dgm:pt modelId="{F163173F-6E2D-44F9-B79A-DEEB499B01D2}" type="pres">
      <dgm:prSet presAssocID="{72106CCB-317C-4050-BEFF-71BA69CC0428}" presName="node" presStyleLbl="node1" presStyleIdx="8" presStyleCnt="9">
        <dgm:presLayoutVars>
          <dgm:bulletEnabled val="1"/>
        </dgm:presLayoutVars>
      </dgm:prSet>
      <dgm:spPr/>
      <dgm:t>
        <a:bodyPr/>
        <a:lstStyle/>
        <a:p>
          <a:endParaRPr lang="tr-TR"/>
        </a:p>
      </dgm:t>
    </dgm:pt>
  </dgm:ptLst>
  <dgm:cxnLst>
    <dgm:cxn modelId="{2337E638-1A72-4681-BE6D-CE4FF4598CE3}" type="presOf" srcId="{0AED754C-E688-4C95-B74D-B02572EFFE06}" destId="{9EAC27CA-E474-4F81-8951-2B22E7884AF2}" srcOrd="0" destOrd="0" presId="urn:microsoft.com/office/officeart/2005/8/layout/radial1"/>
    <dgm:cxn modelId="{7F7C61E9-9B51-4332-B876-5F4C5528F832}" srcId="{809A821B-7B33-4EC8-AA5F-2F9AB2601523}" destId="{0AED754C-E688-4C95-B74D-B02572EFFE06}" srcOrd="6" destOrd="0" parTransId="{40AA0310-A298-4F8C-BD88-B4808D45775D}" sibTransId="{83DBA95D-CC08-450F-813F-4CCF0EDE0402}"/>
    <dgm:cxn modelId="{2131587D-8F40-4068-B7CB-DFF5FBC6446F}" type="presOf" srcId="{8DAE22C3-A957-4685-922C-11CA1861A827}" destId="{D44CE6DE-FD08-43AB-B456-A304B8A81DB9}" srcOrd="0" destOrd="0" presId="urn:microsoft.com/office/officeart/2005/8/layout/radial1"/>
    <dgm:cxn modelId="{87AED25B-D802-4153-BD14-FCEB24C66AC0}" type="presOf" srcId="{FD309D48-E76D-41C0-ABAA-495E7D3D7B72}" destId="{C79E8A07-EBD7-44BC-8EF7-2FC8EF81A9C2}" srcOrd="1" destOrd="0" presId="urn:microsoft.com/office/officeart/2005/8/layout/radial1"/>
    <dgm:cxn modelId="{83F96C0C-2DF7-48C0-BBC8-927CF6D7D187}" srcId="{809A821B-7B33-4EC8-AA5F-2F9AB2601523}" destId="{7D88DB4F-93E2-4D1D-82AB-EB1DC9D6B0E8}" srcOrd="7" destOrd="0" parTransId="{4052DC75-E768-4F28-9B43-D6BA6C90966D}" sibTransId="{3429D4EA-1208-474C-B07E-CA040CF250E7}"/>
    <dgm:cxn modelId="{3CC74D04-DC35-4D46-A02F-83766D4D8581}" srcId="{809A821B-7B33-4EC8-AA5F-2F9AB2601523}" destId="{D22DB546-F42F-443A-B98C-EDAE7D5D10DE}" srcOrd="5" destOrd="0" parTransId="{B321AF38-BD11-4B5C-987F-129EC9B8F10A}" sibTransId="{08C198BE-7B27-44D3-BF16-CC24E02CA26B}"/>
    <dgm:cxn modelId="{86A913D6-59EC-42EE-B460-8D8E37C5F1D3}" type="presOf" srcId="{4052DC75-E768-4F28-9B43-D6BA6C90966D}" destId="{50A4BC8D-190B-4B4A-83DF-ADC04831056E}" srcOrd="1" destOrd="0" presId="urn:microsoft.com/office/officeart/2005/8/layout/radial1"/>
    <dgm:cxn modelId="{7AA1B316-5DE1-4EC9-AAF5-B890715A93AE}" type="presOf" srcId="{6BAC17D9-FE20-414A-BB8B-7C8347A92EE2}" destId="{80D159F2-88AE-4E57-BD30-1F1AEFEB0054}" srcOrd="0" destOrd="0" presId="urn:microsoft.com/office/officeart/2005/8/layout/radial1"/>
    <dgm:cxn modelId="{5798E357-193F-4B50-93C5-45DBF0E6876D}" srcId="{809A821B-7B33-4EC8-AA5F-2F9AB2601523}" destId="{D368CF00-4117-4686-BDE1-8452821185E5}" srcOrd="0" destOrd="0" parTransId="{C3231B03-56BE-461C-A7F2-F4F47C3C0109}" sibTransId="{B740C687-2A94-4B15-9F84-A83ED517DF42}"/>
    <dgm:cxn modelId="{F39ED1AF-4C67-4890-A8E8-167EE4F212E7}" type="presOf" srcId="{72106CCB-317C-4050-BEFF-71BA69CC0428}" destId="{F163173F-6E2D-44F9-B79A-DEEB499B01D2}" srcOrd="0" destOrd="0" presId="urn:microsoft.com/office/officeart/2005/8/layout/radial1"/>
    <dgm:cxn modelId="{EF479038-1311-4531-A174-C6067A19ACE3}" type="presOf" srcId="{7D88DB4F-93E2-4D1D-82AB-EB1DC9D6B0E8}" destId="{E8B2DE66-5493-437F-9E1D-A97584A230AE}" srcOrd="0" destOrd="0" presId="urn:microsoft.com/office/officeart/2005/8/layout/radial1"/>
    <dgm:cxn modelId="{01C86EA8-BF25-41BF-B8D6-62CF3143ACF8}" type="presOf" srcId="{D22DB546-F42F-443A-B98C-EDAE7D5D10DE}" destId="{C1ADC68A-1811-46AB-99B2-A3E40C1CF21C}" srcOrd="0" destOrd="0" presId="urn:microsoft.com/office/officeart/2005/8/layout/radial1"/>
    <dgm:cxn modelId="{C967C51C-B8B7-4A0E-9261-8703CD550E0C}" type="presOf" srcId="{D368CF00-4117-4686-BDE1-8452821185E5}" destId="{5A5DF159-BBAF-4D83-8C5D-B6C08CD33BF5}" srcOrd="0" destOrd="0" presId="urn:microsoft.com/office/officeart/2005/8/layout/radial1"/>
    <dgm:cxn modelId="{FD0F8E43-2F1F-4B72-820F-33BCD0B039A8}" type="presOf" srcId="{C0A8246B-60F6-482A-82FB-02127EC557AE}" destId="{4835F93B-2CB7-4771-A0E8-7A88F1DCBB39}" srcOrd="1" destOrd="0" presId="urn:microsoft.com/office/officeart/2005/8/layout/radial1"/>
    <dgm:cxn modelId="{60EDBE37-CF65-4CAF-AC07-88F254BB3613}" type="presOf" srcId="{2974B09F-97B6-4FFD-9E36-3689601F0DEF}" destId="{C9E5C825-82DA-4AD6-B90C-72CA50243BBB}" srcOrd="0" destOrd="0" presId="urn:microsoft.com/office/officeart/2005/8/layout/radial1"/>
    <dgm:cxn modelId="{2FE5927F-E860-43B6-863C-627B0F7C40DA}" type="presOf" srcId="{4052DC75-E768-4F28-9B43-D6BA6C90966D}" destId="{37303CBD-3B43-4455-9516-46943E2234B7}" srcOrd="0" destOrd="0" presId="urn:microsoft.com/office/officeart/2005/8/layout/radial1"/>
    <dgm:cxn modelId="{F2CA3F45-4B44-406D-B7CF-3303E1BBF468}" srcId="{6BAC17D9-FE20-414A-BB8B-7C8347A92EE2}" destId="{809A821B-7B33-4EC8-AA5F-2F9AB2601523}" srcOrd="0" destOrd="0" parTransId="{31D196FD-A34A-4197-A29F-ABD258F14BCB}" sibTransId="{E932DFDA-0EA9-43D4-B9E6-AFADD351CEFC}"/>
    <dgm:cxn modelId="{15649E14-F400-4CF3-AEBF-07C89F62E336}" type="presOf" srcId="{FD309D48-E76D-41C0-ABAA-495E7D3D7B72}" destId="{F8576E8E-DA31-497D-91C1-9968CD137E0B}" srcOrd="0" destOrd="0" presId="urn:microsoft.com/office/officeart/2005/8/layout/radial1"/>
    <dgm:cxn modelId="{D27814BA-BE33-40AE-988F-35320C785306}" type="presOf" srcId="{91FD7057-E513-4A64-B054-60A739AC95AF}" destId="{CFACC8F5-1130-4F51-A73A-C347AE3E8CD4}" srcOrd="0" destOrd="0" presId="urn:microsoft.com/office/officeart/2005/8/layout/radial1"/>
    <dgm:cxn modelId="{C9714E9D-E631-40DD-A90F-56523827385E}" type="presOf" srcId="{C3231B03-56BE-461C-A7F2-F4F47C3C0109}" destId="{B53D8CF6-52B1-4654-95A6-BAB807593604}" srcOrd="0" destOrd="0" presId="urn:microsoft.com/office/officeart/2005/8/layout/radial1"/>
    <dgm:cxn modelId="{D9B36F61-88D5-4F07-BCE1-6431F9BD66F9}" type="presOf" srcId="{8DAE22C3-A957-4685-922C-11CA1861A827}" destId="{C304FCA1-D826-48C0-8E8C-791941580039}" srcOrd="1" destOrd="0" presId="urn:microsoft.com/office/officeart/2005/8/layout/radial1"/>
    <dgm:cxn modelId="{EA4BA480-2F81-4C59-BB1D-9A3CD610865A}" type="presOf" srcId="{40AA0310-A298-4F8C-BD88-B4808D45775D}" destId="{F6293D68-EC98-4E39-961E-7F3CA69DF9B8}" srcOrd="1" destOrd="0" presId="urn:microsoft.com/office/officeart/2005/8/layout/radial1"/>
    <dgm:cxn modelId="{58C04343-DF1A-4B50-A3DA-68696C84FFE6}" srcId="{809A821B-7B33-4EC8-AA5F-2F9AB2601523}" destId="{1F65F9EE-C4E2-4456-B952-A9A19E951440}" srcOrd="1" destOrd="0" parTransId="{C0A8246B-60F6-482A-82FB-02127EC557AE}" sibTransId="{A747B608-8930-4402-8926-7CB1CBC0B156}"/>
    <dgm:cxn modelId="{DEC092BD-7CC8-4037-A190-E369F016754F}" type="presOf" srcId="{91FD7057-E513-4A64-B054-60A739AC95AF}" destId="{09134C17-1B8A-4314-960B-DC0A24BCDF94}" srcOrd="1" destOrd="0" presId="urn:microsoft.com/office/officeart/2005/8/layout/radial1"/>
    <dgm:cxn modelId="{F0656BAC-DBDA-41C6-8646-6CF779F7F2D7}" type="presOf" srcId="{C0A8246B-60F6-482A-82FB-02127EC557AE}" destId="{EE4CC45B-6ADF-4149-B7A9-DB2A9ED116DE}" srcOrd="0" destOrd="0" presId="urn:microsoft.com/office/officeart/2005/8/layout/radial1"/>
    <dgm:cxn modelId="{AD3D3C62-9DAC-41C1-BADD-7B67189A7ED2}" type="presOf" srcId="{9A989803-1E79-43D7-A0DF-6EC750DBD1CA}" destId="{BDD76609-7296-4A55-B562-AE18C0C7406B}" srcOrd="0" destOrd="0" presId="urn:microsoft.com/office/officeart/2005/8/layout/radial1"/>
    <dgm:cxn modelId="{3A670ACD-4910-499D-97F4-D1451A4508C1}" type="presOf" srcId="{C23E2B75-82FE-4920-97B9-86105747DBF1}" destId="{9EF0F11A-52CE-49D5-BCC5-B815F3D0501A}" srcOrd="0" destOrd="0" presId="urn:microsoft.com/office/officeart/2005/8/layout/radial1"/>
    <dgm:cxn modelId="{E4D7E7B5-1A13-4C98-AC8A-397F20CE5909}" type="presOf" srcId="{C3231B03-56BE-461C-A7F2-F4F47C3C0109}" destId="{4B9AAFC0-625D-4E1D-B761-1645F3DEA807}" srcOrd="1" destOrd="0" presId="urn:microsoft.com/office/officeart/2005/8/layout/radial1"/>
    <dgm:cxn modelId="{D4EA352C-8748-4475-8B44-9E80B2A2701D}" type="presOf" srcId="{B321AF38-BD11-4B5C-987F-129EC9B8F10A}" destId="{58570E68-5CF7-4295-BA49-053367621399}" srcOrd="1" destOrd="0" presId="urn:microsoft.com/office/officeart/2005/8/layout/radial1"/>
    <dgm:cxn modelId="{C71CC461-8555-4A33-A089-0C4DD3BFFE82}" srcId="{809A821B-7B33-4EC8-AA5F-2F9AB2601523}" destId="{C23E2B75-82FE-4920-97B9-86105747DBF1}" srcOrd="3" destOrd="0" parTransId="{FD309D48-E76D-41C0-ABAA-495E7D3D7B72}" sibTransId="{A1A373A7-2149-4B8F-BEE3-2837509E0A06}"/>
    <dgm:cxn modelId="{0AAF59EE-9C04-4DB7-B207-DC992FF1A5AB}" type="presOf" srcId="{B321AF38-BD11-4B5C-987F-129EC9B8F10A}" destId="{DBB92EE8-3160-47D8-AAFC-0A78A6D8D9CD}" srcOrd="0" destOrd="0" presId="urn:microsoft.com/office/officeart/2005/8/layout/radial1"/>
    <dgm:cxn modelId="{7CDA9E2F-C584-4BCC-BDE8-2DA4E8B325BB}" type="presOf" srcId="{40AA0310-A298-4F8C-BD88-B4808D45775D}" destId="{A18D7E9D-AA18-4ADD-BCE3-D09AC65AFB3D}" srcOrd="0" destOrd="0" presId="urn:microsoft.com/office/officeart/2005/8/layout/radial1"/>
    <dgm:cxn modelId="{1351F950-4AD7-494B-A456-3D5B3FA7212F}" type="presOf" srcId="{6CA4F32C-8BC7-47AC-92F6-41EC67728F65}" destId="{F590423D-8A75-4F52-A9EE-27CE60F4D5BF}" srcOrd="1" destOrd="0" presId="urn:microsoft.com/office/officeart/2005/8/layout/radial1"/>
    <dgm:cxn modelId="{C2983D49-FCD4-4EA6-9178-8CBABB243417}" srcId="{809A821B-7B33-4EC8-AA5F-2F9AB2601523}" destId="{2974B09F-97B6-4FFD-9E36-3689601F0DEF}" srcOrd="4" destOrd="0" parTransId="{6CA4F32C-8BC7-47AC-92F6-41EC67728F65}" sibTransId="{F2518000-6F2E-4A8E-ABFD-11D29F5BF59A}"/>
    <dgm:cxn modelId="{25919E3C-A9E3-410E-A098-C9B46A630D33}" srcId="{809A821B-7B33-4EC8-AA5F-2F9AB2601523}" destId="{9A989803-1E79-43D7-A0DF-6EC750DBD1CA}" srcOrd="2" destOrd="0" parTransId="{91FD7057-E513-4A64-B054-60A739AC95AF}" sibTransId="{2C95D2C3-3CAE-4C3E-A025-6CFCD2817376}"/>
    <dgm:cxn modelId="{35318738-5434-439E-9F84-D7FC501E5467}" type="presOf" srcId="{6CA4F32C-8BC7-47AC-92F6-41EC67728F65}" destId="{1C9D18AD-191B-44FB-BF08-FEF71261B5E0}" srcOrd="0" destOrd="0" presId="urn:microsoft.com/office/officeart/2005/8/layout/radial1"/>
    <dgm:cxn modelId="{C9CF06F0-E664-4D5A-AE45-8233A07D9412}" type="presOf" srcId="{1F65F9EE-C4E2-4456-B952-A9A19E951440}" destId="{641C5ED6-9553-47E9-8BB8-64F0D90B0271}" srcOrd="0" destOrd="0" presId="urn:microsoft.com/office/officeart/2005/8/layout/radial1"/>
    <dgm:cxn modelId="{76CD9413-347A-42C8-A156-00BC34741EA4}" srcId="{809A821B-7B33-4EC8-AA5F-2F9AB2601523}" destId="{72106CCB-317C-4050-BEFF-71BA69CC0428}" srcOrd="8" destOrd="0" parTransId="{8DAE22C3-A957-4685-922C-11CA1861A827}" sibTransId="{E52C673D-D059-4271-8481-7AA8102106E5}"/>
    <dgm:cxn modelId="{D60E1849-CEB4-4109-B953-4AFFFAB1028A}" type="presOf" srcId="{809A821B-7B33-4EC8-AA5F-2F9AB2601523}" destId="{AA7091DD-21DC-4025-A844-7ADB5B2FE351}" srcOrd="0" destOrd="0" presId="urn:microsoft.com/office/officeart/2005/8/layout/radial1"/>
    <dgm:cxn modelId="{D89B83A9-4634-4C76-A8FE-DF75E388BC50}" type="presParOf" srcId="{80D159F2-88AE-4E57-BD30-1F1AEFEB0054}" destId="{AA7091DD-21DC-4025-A844-7ADB5B2FE351}" srcOrd="0" destOrd="0" presId="urn:microsoft.com/office/officeart/2005/8/layout/radial1"/>
    <dgm:cxn modelId="{6F1ED3C7-2F94-4BE3-A00F-A9BDFF9E344D}" type="presParOf" srcId="{80D159F2-88AE-4E57-BD30-1F1AEFEB0054}" destId="{B53D8CF6-52B1-4654-95A6-BAB807593604}" srcOrd="1" destOrd="0" presId="urn:microsoft.com/office/officeart/2005/8/layout/radial1"/>
    <dgm:cxn modelId="{1101C0DB-4696-48E7-9A11-37B11957E6F7}" type="presParOf" srcId="{B53D8CF6-52B1-4654-95A6-BAB807593604}" destId="{4B9AAFC0-625D-4E1D-B761-1645F3DEA807}" srcOrd="0" destOrd="0" presId="urn:microsoft.com/office/officeart/2005/8/layout/radial1"/>
    <dgm:cxn modelId="{423B16EB-E682-43E1-8ABD-2EA1DB0F2D69}" type="presParOf" srcId="{80D159F2-88AE-4E57-BD30-1F1AEFEB0054}" destId="{5A5DF159-BBAF-4D83-8C5D-B6C08CD33BF5}" srcOrd="2" destOrd="0" presId="urn:microsoft.com/office/officeart/2005/8/layout/radial1"/>
    <dgm:cxn modelId="{D70EA138-9A07-4AB1-9B5A-E59E5F72D804}" type="presParOf" srcId="{80D159F2-88AE-4E57-BD30-1F1AEFEB0054}" destId="{EE4CC45B-6ADF-4149-B7A9-DB2A9ED116DE}" srcOrd="3" destOrd="0" presId="urn:microsoft.com/office/officeart/2005/8/layout/radial1"/>
    <dgm:cxn modelId="{3D97DD35-57B3-4CB9-94A2-9115F383CDE9}" type="presParOf" srcId="{EE4CC45B-6ADF-4149-B7A9-DB2A9ED116DE}" destId="{4835F93B-2CB7-4771-A0E8-7A88F1DCBB39}" srcOrd="0" destOrd="0" presId="urn:microsoft.com/office/officeart/2005/8/layout/radial1"/>
    <dgm:cxn modelId="{394FD6E5-1807-40CE-9890-E75A0809A6D8}" type="presParOf" srcId="{80D159F2-88AE-4E57-BD30-1F1AEFEB0054}" destId="{641C5ED6-9553-47E9-8BB8-64F0D90B0271}" srcOrd="4" destOrd="0" presId="urn:microsoft.com/office/officeart/2005/8/layout/radial1"/>
    <dgm:cxn modelId="{876D5A94-181B-4014-AAEE-82C4E678EB18}" type="presParOf" srcId="{80D159F2-88AE-4E57-BD30-1F1AEFEB0054}" destId="{CFACC8F5-1130-4F51-A73A-C347AE3E8CD4}" srcOrd="5" destOrd="0" presId="urn:microsoft.com/office/officeart/2005/8/layout/radial1"/>
    <dgm:cxn modelId="{DDACA1C9-24D1-4522-B555-8A9E82508227}" type="presParOf" srcId="{CFACC8F5-1130-4F51-A73A-C347AE3E8CD4}" destId="{09134C17-1B8A-4314-960B-DC0A24BCDF94}" srcOrd="0" destOrd="0" presId="urn:microsoft.com/office/officeart/2005/8/layout/radial1"/>
    <dgm:cxn modelId="{3765FFD4-A7CA-41C2-95E8-F97CB524F4C5}" type="presParOf" srcId="{80D159F2-88AE-4E57-BD30-1F1AEFEB0054}" destId="{BDD76609-7296-4A55-B562-AE18C0C7406B}" srcOrd="6" destOrd="0" presId="urn:microsoft.com/office/officeart/2005/8/layout/radial1"/>
    <dgm:cxn modelId="{1B5D4112-2EC5-4526-B864-3B5CE8FE19EC}" type="presParOf" srcId="{80D159F2-88AE-4E57-BD30-1F1AEFEB0054}" destId="{F8576E8E-DA31-497D-91C1-9968CD137E0B}" srcOrd="7" destOrd="0" presId="urn:microsoft.com/office/officeart/2005/8/layout/radial1"/>
    <dgm:cxn modelId="{73D88E57-57F5-44D7-BDBA-0F20C982CD21}" type="presParOf" srcId="{F8576E8E-DA31-497D-91C1-9968CD137E0B}" destId="{C79E8A07-EBD7-44BC-8EF7-2FC8EF81A9C2}" srcOrd="0" destOrd="0" presId="urn:microsoft.com/office/officeart/2005/8/layout/radial1"/>
    <dgm:cxn modelId="{3CEAAABB-81E2-416E-B41E-CA7B2553A917}" type="presParOf" srcId="{80D159F2-88AE-4E57-BD30-1F1AEFEB0054}" destId="{9EF0F11A-52CE-49D5-BCC5-B815F3D0501A}" srcOrd="8" destOrd="0" presId="urn:microsoft.com/office/officeart/2005/8/layout/radial1"/>
    <dgm:cxn modelId="{7C50793E-33B3-4D0D-8E22-0B260E6194E9}" type="presParOf" srcId="{80D159F2-88AE-4E57-BD30-1F1AEFEB0054}" destId="{1C9D18AD-191B-44FB-BF08-FEF71261B5E0}" srcOrd="9" destOrd="0" presId="urn:microsoft.com/office/officeart/2005/8/layout/radial1"/>
    <dgm:cxn modelId="{06125D26-A34D-4F6E-BA5F-B7F10D7D213F}" type="presParOf" srcId="{1C9D18AD-191B-44FB-BF08-FEF71261B5E0}" destId="{F590423D-8A75-4F52-A9EE-27CE60F4D5BF}" srcOrd="0" destOrd="0" presId="urn:microsoft.com/office/officeart/2005/8/layout/radial1"/>
    <dgm:cxn modelId="{A7224E26-7AEF-42DB-A2D9-0055828F8031}" type="presParOf" srcId="{80D159F2-88AE-4E57-BD30-1F1AEFEB0054}" destId="{C9E5C825-82DA-4AD6-B90C-72CA50243BBB}" srcOrd="10" destOrd="0" presId="urn:microsoft.com/office/officeart/2005/8/layout/radial1"/>
    <dgm:cxn modelId="{FBD88F88-3FE5-4F85-B65F-F80E275107D4}" type="presParOf" srcId="{80D159F2-88AE-4E57-BD30-1F1AEFEB0054}" destId="{DBB92EE8-3160-47D8-AAFC-0A78A6D8D9CD}" srcOrd="11" destOrd="0" presId="urn:microsoft.com/office/officeart/2005/8/layout/radial1"/>
    <dgm:cxn modelId="{02A0108A-CAE8-4101-AB19-85496B95701F}" type="presParOf" srcId="{DBB92EE8-3160-47D8-AAFC-0A78A6D8D9CD}" destId="{58570E68-5CF7-4295-BA49-053367621399}" srcOrd="0" destOrd="0" presId="urn:microsoft.com/office/officeart/2005/8/layout/radial1"/>
    <dgm:cxn modelId="{0EE371E8-4085-4CC2-97BE-21E80FF41CDC}" type="presParOf" srcId="{80D159F2-88AE-4E57-BD30-1F1AEFEB0054}" destId="{C1ADC68A-1811-46AB-99B2-A3E40C1CF21C}" srcOrd="12" destOrd="0" presId="urn:microsoft.com/office/officeart/2005/8/layout/radial1"/>
    <dgm:cxn modelId="{4DFEE0BF-14DF-4B25-91BA-C227F29C3403}" type="presParOf" srcId="{80D159F2-88AE-4E57-BD30-1F1AEFEB0054}" destId="{A18D7E9D-AA18-4ADD-BCE3-D09AC65AFB3D}" srcOrd="13" destOrd="0" presId="urn:microsoft.com/office/officeart/2005/8/layout/radial1"/>
    <dgm:cxn modelId="{3E8BB087-AFBB-4C20-8601-3E0B367F63FA}" type="presParOf" srcId="{A18D7E9D-AA18-4ADD-BCE3-D09AC65AFB3D}" destId="{F6293D68-EC98-4E39-961E-7F3CA69DF9B8}" srcOrd="0" destOrd="0" presId="urn:microsoft.com/office/officeart/2005/8/layout/radial1"/>
    <dgm:cxn modelId="{2AFCB888-1CE7-412C-91F6-33F0BAB64AA6}" type="presParOf" srcId="{80D159F2-88AE-4E57-BD30-1F1AEFEB0054}" destId="{9EAC27CA-E474-4F81-8951-2B22E7884AF2}" srcOrd="14" destOrd="0" presId="urn:microsoft.com/office/officeart/2005/8/layout/radial1"/>
    <dgm:cxn modelId="{0A2250B2-981F-42BB-AE09-2E96ABE295EA}" type="presParOf" srcId="{80D159F2-88AE-4E57-BD30-1F1AEFEB0054}" destId="{37303CBD-3B43-4455-9516-46943E2234B7}" srcOrd="15" destOrd="0" presId="urn:microsoft.com/office/officeart/2005/8/layout/radial1"/>
    <dgm:cxn modelId="{E5961FE5-4817-48BF-ACDB-6854269747B6}" type="presParOf" srcId="{37303CBD-3B43-4455-9516-46943E2234B7}" destId="{50A4BC8D-190B-4B4A-83DF-ADC04831056E}" srcOrd="0" destOrd="0" presId="urn:microsoft.com/office/officeart/2005/8/layout/radial1"/>
    <dgm:cxn modelId="{709A6025-4CDA-4855-B298-557060366512}" type="presParOf" srcId="{80D159F2-88AE-4E57-BD30-1F1AEFEB0054}" destId="{E8B2DE66-5493-437F-9E1D-A97584A230AE}" srcOrd="16" destOrd="0" presId="urn:microsoft.com/office/officeart/2005/8/layout/radial1"/>
    <dgm:cxn modelId="{B550F64F-4DA6-4F98-8CC0-9FBC894BE7D6}" type="presParOf" srcId="{80D159F2-88AE-4E57-BD30-1F1AEFEB0054}" destId="{D44CE6DE-FD08-43AB-B456-A304B8A81DB9}" srcOrd="17" destOrd="0" presId="urn:microsoft.com/office/officeart/2005/8/layout/radial1"/>
    <dgm:cxn modelId="{CBBE40DA-0D79-4267-AF7E-39A887ADEC8E}" type="presParOf" srcId="{D44CE6DE-FD08-43AB-B456-A304B8A81DB9}" destId="{C304FCA1-D826-48C0-8E8C-791941580039}" srcOrd="0" destOrd="0" presId="urn:microsoft.com/office/officeart/2005/8/layout/radial1"/>
    <dgm:cxn modelId="{E9CBA9BF-5A1B-414B-BEB4-AEC51F50FA2F}" type="presParOf" srcId="{80D159F2-88AE-4E57-BD30-1F1AEFEB0054}" destId="{F163173F-6E2D-44F9-B79A-DEEB499B01D2}" srcOrd="18" destOrd="0" presId="urn:microsoft.com/office/officeart/2005/8/layout/radia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A593B6A-EB6E-4FB3-AD5C-2BFBC3FB6CBA}" type="doc">
      <dgm:prSet loTypeId="urn:microsoft.com/office/officeart/2005/8/layout/hProcess11" loCatId="process" qsTypeId="urn:microsoft.com/office/officeart/2005/8/quickstyle/simple4" qsCatId="simple" csTypeId="urn:microsoft.com/office/officeart/2005/8/colors/colorful1" csCatId="colorful" phldr="1"/>
      <dgm:spPr/>
    </dgm:pt>
    <dgm:pt modelId="{88ABE0D6-09A6-43B7-96E7-1BD33D177444}">
      <dgm:prSet phldrT="[Text]" custT="1"/>
      <dgm:spPr/>
      <dgm:t>
        <a:bodyPr/>
        <a:lstStyle/>
        <a:p>
          <a:r>
            <a:rPr lang="tr-TR" sz="1000" dirty="0" smtClean="0"/>
            <a:t>1850-1854 </a:t>
          </a:r>
        </a:p>
        <a:p>
          <a:r>
            <a:rPr lang="tr-TR" sz="1000" dirty="0" smtClean="0"/>
            <a:t>İlk Toplu Katalog, Rusçuklu Osmanzade Ali Fethi Bey (O.T. Aybaş) </a:t>
          </a:r>
          <a:endParaRPr lang="tr-TR" sz="1000" dirty="0"/>
        </a:p>
      </dgm:t>
    </dgm:pt>
    <dgm:pt modelId="{D2417691-554C-4A17-B0DF-4E7A4428A4BF}" type="parTrans" cxnId="{3E2768D6-8E28-4FFE-8756-A121F8AC6270}">
      <dgm:prSet/>
      <dgm:spPr/>
      <dgm:t>
        <a:bodyPr/>
        <a:lstStyle/>
        <a:p>
          <a:endParaRPr lang="tr-TR"/>
        </a:p>
      </dgm:t>
    </dgm:pt>
    <dgm:pt modelId="{82D21A2B-BFCF-40B1-8571-CF295BBBF3EE}" type="sibTrans" cxnId="{3E2768D6-8E28-4FFE-8756-A121F8AC6270}">
      <dgm:prSet/>
      <dgm:spPr/>
      <dgm:t>
        <a:bodyPr/>
        <a:lstStyle/>
        <a:p>
          <a:endParaRPr lang="tr-TR"/>
        </a:p>
      </dgm:t>
    </dgm:pt>
    <dgm:pt modelId="{F149F7EB-979C-498B-A2F9-80F90FCC6BB6}">
      <dgm:prSet phldrT="[Text]" custT="1"/>
      <dgm:spPr/>
      <dgm:t>
        <a:bodyPr/>
        <a:lstStyle/>
        <a:p>
          <a:r>
            <a:rPr lang="tr-TR" sz="1000" dirty="0" smtClean="0"/>
            <a:t>1860 </a:t>
          </a:r>
        </a:p>
        <a:p>
          <a:r>
            <a:rPr lang="tr-TR" sz="1000" dirty="0" smtClean="0"/>
            <a:t>İstanbul Kütüphaneleri Fihristi, Konya Vilayeti Toplu Kataloğu, Bursa Vilayeti Toplu Kataloğu</a:t>
          </a:r>
          <a:endParaRPr lang="tr-TR" sz="1000" dirty="0"/>
        </a:p>
      </dgm:t>
    </dgm:pt>
    <dgm:pt modelId="{0DCECA20-FDDF-4B58-ACFF-7BDACD8749E7}" type="parTrans" cxnId="{29ACEFE2-EC3A-4E1E-B9D6-E99EBFA9DF66}">
      <dgm:prSet/>
      <dgm:spPr/>
      <dgm:t>
        <a:bodyPr/>
        <a:lstStyle/>
        <a:p>
          <a:endParaRPr lang="tr-TR"/>
        </a:p>
      </dgm:t>
    </dgm:pt>
    <dgm:pt modelId="{011F6D1F-1CC6-4F9B-ACCC-426E2BE64D48}" type="sibTrans" cxnId="{29ACEFE2-EC3A-4E1E-B9D6-E99EBFA9DF66}">
      <dgm:prSet/>
      <dgm:spPr/>
      <dgm:t>
        <a:bodyPr/>
        <a:lstStyle/>
        <a:p>
          <a:endParaRPr lang="tr-TR"/>
        </a:p>
      </dgm:t>
    </dgm:pt>
    <dgm:pt modelId="{F20E1F08-ADCA-4DEA-B222-BFCBECD17846}">
      <dgm:prSet phldrT="[Text]" custT="1"/>
      <dgm:spPr/>
      <dgm:t>
        <a:bodyPr/>
        <a:lstStyle/>
        <a:p>
          <a:r>
            <a:rPr lang="tr-TR" sz="1000" dirty="0" smtClean="0"/>
            <a:t>1876-1909 II.Adülhamit Dönemi, Taşbasması Fihrist (Toplukatalog, B. Abacıoğlu)</a:t>
          </a:r>
          <a:endParaRPr lang="tr-TR" sz="1000" dirty="0"/>
        </a:p>
      </dgm:t>
    </dgm:pt>
    <dgm:pt modelId="{F0C77989-C3EF-4714-B161-3C5635F05238}" type="parTrans" cxnId="{A3CF2E33-4762-42BC-A160-7834EB511F1E}">
      <dgm:prSet/>
      <dgm:spPr/>
      <dgm:t>
        <a:bodyPr/>
        <a:lstStyle/>
        <a:p>
          <a:endParaRPr lang="tr-TR"/>
        </a:p>
      </dgm:t>
    </dgm:pt>
    <dgm:pt modelId="{B6F49FFD-BB3A-4E03-8901-E69CFBC6E183}" type="sibTrans" cxnId="{A3CF2E33-4762-42BC-A160-7834EB511F1E}">
      <dgm:prSet/>
      <dgm:spPr/>
      <dgm:t>
        <a:bodyPr/>
        <a:lstStyle/>
        <a:p>
          <a:endParaRPr lang="tr-TR"/>
        </a:p>
      </dgm:t>
    </dgm:pt>
    <dgm:pt modelId="{FBCA5B13-8F6D-403D-B220-90A7175C7402}">
      <dgm:prSet phldrT="[Text]" custT="1"/>
      <dgm:spPr/>
      <dgm:t>
        <a:bodyPr/>
        <a:lstStyle/>
        <a:p>
          <a:r>
            <a:rPr lang="tr-TR" sz="1000" dirty="0" smtClean="0"/>
            <a:t>Türkiye kütüphanelerinde mevcut bulunan yabancı memleketlerde yayınlanmış eserlerin toplu kataloğu</a:t>
          </a:r>
        </a:p>
      </dgm:t>
    </dgm:pt>
    <dgm:pt modelId="{E516CEA2-9896-4D10-9FB8-B6930A32EE2C}" type="sibTrans" cxnId="{FCEEB233-8902-4258-AF04-9147AEECF7C1}">
      <dgm:prSet/>
      <dgm:spPr/>
      <dgm:t>
        <a:bodyPr/>
        <a:lstStyle/>
        <a:p>
          <a:endParaRPr lang="tr-TR"/>
        </a:p>
      </dgm:t>
    </dgm:pt>
    <dgm:pt modelId="{BBD38EE7-A248-4D2B-B6AC-CDB8653E0A88}" type="parTrans" cxnId="{FCEEB233-8902-4258-AF04-9147AEECF7C1}">
      <dgm:prSet/>
      <dgm:spPr/>
      <dgm:t>
        <a:bodyPr/>
        <a:lstStyle/>
        <a:p>
          <a:endParaRPr lang="tr-TR"/>
        </a:p>
      </dgm:t>
    </dgm:pt>
    <dgm:pt modelId="{056F51CA-58BB-49B6-B3A2-658F98B06A91}">
      <dgm:prSet phldrT="[Text]" custT="1"/>
      <dgm:spPr/>
      <dgm:t>
        <a:bodyPr/>
        <a:lstStyle/>
        <a:p>
          <a:r>
            <a:rPr lang="tr-TR" sz="1000" dirty="0" smtClean="0"/>
            <a:t>Türkiye kütüphanelerinde mevcut yabancı memleketlerde yayınlanmış periyodiklerin toplu kataloğu</a:t>
          </a:r>
        </a:p>
      </dgm:t>
    </dgm:pt>
    <dgm:pt modelId="{8C0C5664-E699-4A17-B6F8-493DE6D87506}" type="sibTrans" cxnId="{0C3DDEC4-A32E-4E24-B65E-232537E3D30D}">
      <dgm:prSet/>
      <dgm:spPr/>
      <dgm:t>
        <a:bodyPr/>
        <a:lstStyle/>
        <a:p>
          <a:endParaRPr lang="tr-TR"/>
        </a:p>
      </dgm:t>
    </dgm:pt>
    <dgm:pt modelId="{491114DE-95BA-4384-9981-118044940645}" type="parTrans" cxnId="{0C3DDEC4-A32E-4E24-B65E-232537E3D30D}">
      <dgm:prSet/>
      <dgm:spPr/>
      <dgm:t>
        <a:bodyPr/>
        <a:lstStyle/>
        <a:p>
          <a:endParaRPr lang="tr-TR"/>
        </a:p>
      </dgm:t>
    </dgm:pt>
    <dgm:pt modelId="{25ED2F41-6CAF-455C-895D-576C3A08757E}">
      <dgm:prSet phldrT="[Text]" custT="1"/>
      <dgm:spPr/>
      <dgm:t>
        <a:bodyPr/>
        <a:lstStyle/>
        <a:p>
          <a:r>
            <a:rPr lang="tr-TR" sz="1000" dirty="0" smtClean="0"/>
            <a:t>1943 </a:t>
          </a:r>
        </a:p>
        <a:p>
          <a:r>
            <a:rPr lang="tr-TR" sz="1000" dirty="0" smtClean="0"/>
            <a:t>MEB İstanbul Kütüphanleri Tarih Coğrafya Yazmaları Kataloğu</a:t>
          </a:r>
          <a:endParaRPr lang="tr-TR" sz="1000" dirty="0"/>
        </a:p>
      </dgm:t>
    </dgm:pt>
    <dgm:pt modelId="{29489B7A-3F37-4E95-B603-2ADD86774DB8}" type="sibTrans" cxnId="{1EC4C554-646B-4A30-B4FE-DCDA595A64FD}">
      <dgm:prSet/>
      <dgm:spPr/>
      <dgm:t>
        <a:bodyPr/>
        <a:lstStyle/>
        <a:p>
          <a:endParaRPr lang="tr-TR"/>
        </a:p>
      </dgm:t>
    </dgm:pt>
    <dgm:pt modelId="{2A5456B7-11C4-4EB8-BDCA-88E9ADDCC5D1}" type="parTrans" cxnId="{1EC4C554-646B-4A30-B4FE-DCDA595A64FD}">
      <dgm:prSet/>
      <dgm:spPr/>
      <dgm:t>
        <a:bodyPr/>
        <a:lstStyle/>
        <a:p>
          <a:endParaRPr lang="tr-TR"/>
        </a:p>
      </dgm:t>
    </dgm:pt>
    <dgm:pt modelId="{E400A080-8C7A-4ADA-BB0C-BC22726A266E}">
      <dgm:prSet phldrT="[Text]" custT="1"/>
      <dgm:spPr/>
      <dgm:t>
        <a:bodyPr/>
        <a:lstStyle/>
        <a:p>
          <a:r>
            <a:rPr lang="tr-TR" sz="1000" dirty="0" smtClean="0"/>
            <a:t>1935 </a:t>
          </a:r>
        </a:p>
        <a:p>
          <a:r>
            <a:rPr lang="tr-TR" sz="1000" dirty="0" smtClean="0"/>
            <a:t>2. Toplu Katalog Faaliyeti, Kütühaneler Tasnif Komisyonu</a:t>
          </a:r>
          <a:endParaRPr lang="tr-TR" sz="1000" dirty="0"/>
        </a:p>
      </dgm:t>
    </dgm:pt>
    <dgm:pt modelId="{B3AA99CD-A7FF-4316-B8A7-D4DF471D0EE0}" type="sibTrans" cxnId="{3924742B-7036-4EC5-B849-6D6E2A6835A9}">
      <dgm:prSet/>
      <dgm:spPr/>
      <dgm:t>
        <a:bodyPr/>
        <a:lstStyle/>
        <a:p>
          <a:endParaRPr lang="tr-TR"/>
        </a:p>
      </dgm:t>
    </dgm:pt>
    <dgm:pt modelId="{E77D38A5-8B2C-4D12-A641-019188D7A715}" type="parTrans" cxnId="{3924742B-7036-4EC5-B849-6D6E2A6835A9}">
      <dgm:prSet/>
      <dgm:spPr/>
      <dgm:t>
        <a:bodyPr/>
        <a:lstStyle/>
        <a:p>
          <a:endParaRPr lang="tr-TR"/>
        </a:p>
      </dgm:t>
    </dgm:pt>
    <dgm:pt modelId="{437B0A52-D7D2-49A3-989B-6FD51C8C11BA}" type="pres">
      <dgm:prSet presAssocID="{CA593B6A-EB6E-4FB3-AD5C-2BFBC3FB6CBA}" presName="Name0" presStyleCnt="0">
        <dgm:presLayoutVars>
          <dgm:dir/>
          <dgm:resizeHandles val="exact"/>
        </dgm:presLayoutVars>
      </dgm:prSet>
      <dgm:spPr/>
    </dgm:pt>
    <dgm:pt modelId="{E0D1C79E-94B1-40DF-AB24-77268B0F3516}" type="pres">
      <dgm:prSet presAssocID="{CA593B6A-EB6E-4FB3-AD5C-2BFBC3FB6CBA}" presName="arrow" presStyleLbl="bgShp" presStyleIdx="0" presStyleCnt="1" custScaleY="67073"/>
      <dgm:spPr>
        <a:solidFill>
          <a:schemeClr val="accent4">
            <a:lumMod val="40000"/>
            <a:lumOff val="60000"/>
          </a:schemeClr>
        </a:solidFill>
      </dgm:spPr>
    </dgm:pt>
    <dgm:pt modelId="{689F726F-D64D-40DD-8106-59576F8C52BE}" type="pres">
      <dgm:prSet presAssocID="{CA593B6A-EB6E-4FB3-AD5C-2BFBC3FB6CBA}" presName="points" presStyleCnt="0"/>
      <dgm:spPr/>
    </dgm:pt>
    <dgm:pt modelId="{11BFA2E6-75D5-4A41-AEF7-C517367259D8}" type="pres">
      <dgm:prSet presAssocID="{88ABE0D6-09A6-43B7-96E7-1BD33D177444}" presName="compositeA" presStyleCnt="0"/>
      <dgm:spPr/>
    </dgm:pt>
    <dgm:pt modelId="{B139A4EC-1A89-45DD-8C18-CD2D34F5A5C1}" type="pres">
      <dgm:prSet presAssocID="{88ABE0D6-09A6-43B7-96E7-1BD33D177444}" presName="textA" presStyleLbl="revTx" presStyleIdx="0" presStyleCnt="7">
        <dgm:presLayoutVars>
          <dgm:bulletEnabled val="1"/>
        </dgm:presLayoutVars>
      </dgm:prSet>
      <dgm:spPr/>
      <dgm:t>
        <a:bodyPr/>
        <a:lstStyle/>
        <a:p>
          <a:endParaRPr lang="tr-TR"/>
        </a:p>
      </dgm:t>
    </dgm:pt>
    <dgm:pt modelId="{9C7ABBB0-F2CC-403D-A905-4877F194BB80}" type="pres">
      <dgm:prSet presAssocID="{88ABE0D6-09A6-43B7-96E7-1BD33D177444}" presName="circleA" presStyleLbl="node1" presStyleIdx="0" presStyleCnt="7"/>
      <dgm:spPr/>
    </dgm:pt>
    <dgm:pt modelId="{1677EADC-16D4-4294-8741-B89B9CFD2DAB}" type="pres">
      <dgm:prSet presAssocID="{88ABE0D6-09A6-43B7-96E7-1BD33D177444}" presName="spaceA" presStyleCnt="0"/>
      <dgm:spPr/>
    </dgm:pt>
    <dgm:pt modelId="{B8035936-814B-4568-B947-CFFEA6C1AA32}" type="pres">
      <dgm:prSet presAssocID="{82D21A2B-BFCF-40B1-8571-CF295BBBF3EE}" presName="space" presStyleCnt="0"/>
      <dgm:spPr/>
    </dgm:pt>
    <dgm:pt modelId="{F3F0E451-2AB7-4FC0-9F63-AF99CED1708A}" type="pres">
      <dgm:prSet presAssocID="{F149F7EB-979C-498B-A2F9-80F90FCC6BB6}" presName="compositeB" presStyleCnt="0"/>
      <dgm:spPr/>
    </dgm:pt>
    <dgm:pt modelId="{1C27E6D3-3AAA-4F8A-9A17-65FAA0477B84}" type="pres">
      <dgm:prSet presAssocID="{F149F7EB-979C-498B-A2F9-80F90FCC6BB6}" presName="textB" presStyleLbl="revTx" presStyleIdx="1" presStyleCnt="7">
        <dgm:presLayoutVars>
          <dgm:bulletEnabled val="1"/>
        </dgm:presLayoutVars>
      </dgm:prSet>
      <dgm:spPr/>
      <dgm:t>
        <a:bodyPr/>
        <a:lstStyle/>
        <a:p>
          <a:endParaRPr lang="tr-TR"/>
        </a:p>
      </dgm:t>
    </dgm:pt>
    <dgm:pt modelId="{D7ABD185-204C-46F9-A6DD-1DFB38FBB6C2}" type="pres">
      <dgm:prSet presAssocID="{F149F7EB-979C-498B-A2F9-80F90FCC6BB6}" presName="circleB" presStyleLbl="node1" presStyleIdx="1" presStyleCnt="7"/>
      <dgm:spPr/>
    </dgm:pt>
    <dgm:pt modelId="{2A0D2A4D-209C-4763-825B-19C732D2ABB4}" type="pres">
      <dgm:prSet presAssocID="{F149F7EB-979C-498B-A2F9-80F90FCC6BB6}" presName="spaceB" presStyleCnt="0"/>
      <dgm:spPr/>
    </dgm:pt>
    <dgm:pt modelId="{F53ABB43-B152-4F40-A49B-EB4A71C0EB89}" type="pres">
      <dgm:prSet presAssocID="{011F6D1F-1CC6-4F9B-ACCC-426E2BE64D48}" presName="space" presStyleCnt="0"/>
      <dgm:spPr/>
    </dgm:pt>
    <dgm:pt modelId="{6D9D0A61-04B1-4EA2-B94E-72178C6F86CB}" type="pres">
      <dgm:prSet presAssocID="{F20E1F08-ADCA-4DEA-B222-BFCBECD17846}" presName="compositeA" presStyleCnt="0"/>
      <dgm:spPr/>
    </dgm:pt>
    <dgm:pt modelId="{BB845852-59D1-4EE8-9E80-680F8F2D59B4}" type="pres">
      <dgm:prSet presAssocID="{F20E1F08-ADCA-4DEA-B222-BFCBECD17846}" presName="textA" presStyleLbl="revTx" presStyleIdx="2" presStyleCnt="7">
        <dgm:presLayoutVars>
          <dgm:bulletEnabled val="1"/>
        </dgm:presLayoutVars>
      </dgm:prSet>
      <dgm:spPr/>
      <dgm:t>
        <a:bodyPr/>
        <a:lstStyle/>
        <a:p>
          <a:endParaRPr lang="tr-TR"/>
        </a:p>
      </dgm:t>
    </dgm:pt>
    <dgm:pt modelId="{BF6F2807-0945-4989-B5B1-B02770F9DACF}" type="pres">
      <dgm:prSet presAssocID="{F20E1F08-ADCA-4DEA-B222-BFCBECD17846}" presName="circleA" presStyleLbl="node1" presStyleIdx="2" presStyleCnt="7"/>
      <dgm:spPr/>
    </dgm:pt>
    <dgm:pt modelId="{BFA6D1CE-2BB5-4DD1-98C9-811BA7166C3F}" type="pres">
      <dgm:prSet presAssocID="{F20E1F08-ADCA-4DEA-B222-BFCBECD17846}" presName="spaceA" presStyleCnt="0"/>
      <dgm:spPr/>
    </dgm:pt>
    <dgm:pt modelId="{A6AE6E25-60AE-42AA-8E60-2110EFDCABC8}" type="pres">
      <dgm:prSet presAssocID="{B6F49FFD-BB3A-4E03-8901-E69CFBC6E183}" presName="space" presStyleCnt="0"/>
      <dgm:spPr/>
    </dgm:pt>
    <dgm:pt modelId="{F72DDF54-5D0C-498C-8D87-F8E8384B8919}" type="pres">
      <dgm:prSet presAssocID="{E400A080-8C7A-4ADA-BB0C-BC22726A266E}" presName="compositeB" presStyleCnt="0"/>
      <dgm:spPr/>
    </dgm:pt>
    <dgm:pt modelId="{0418CD88-0A52-4CD8-9E9E-D6660BF35A20}" type="pres">
      <dgm:prSet presAssocID="{E400A080-8C7A-4ADA-BB0C-BC22726A266E}" presName="textB" presStyleLbl="revTx" presStyleIdx="3" presStyleCnt="7">
        <dgm:presLayoutVars>
          <dgm:bulletEnabled val="1"/>
        </dgm:presLayoutVars>
      </dgm:prSet>
      <dgm:spPr/>
      <dgm:t>
        <a:bodyPr/>
        <a:lstStyle/>
        <a:p>
          <a:endParaRPr lang="tr-TR"/>
        </a:p>
      </dgm:t>
    </dgm:pt>
    <dgm:pt modelId="{57802EA7-F382-4969-BC89-E895EA1A55F9}" type="pres">
      <dgm:prSet presAssocID="{E400A080-8C7A-4ADA-BB0C-BC22726A266E}" presName="circleB" presStyleLbl="node1" presStyleIdx="3" presStyleCnt="7"/>
      <dgm:spPr/>
    </dgm:pt>
    <dgm:pt modelId="{E4FAF24A-760F-46E6-9A8D-4FDBAF85563C}" type="pres">
      <dgm:prSet presAssocID="{E400A080-8C7A-4ADA-BB0C-BC22726A266E}" presName="spaceB" presStyleCnt="0"/>
      <dgm:spPr/>
    </dgm:pt>
    <dgm:pt modelId="{E6FAE387-0FA8-4A7F-B56C-F0715A08DBD8}" type="pres">
      <dgm:prSet presAssocID="{B3AA99CD-A7FF-4316-B8A7-D4DF471D0EE0}" presName="space" presStyleCnt="0"/>
      <dgm:spPr/>
    </dgm:pt>
    <dgm:pt modelId="{F9F0EB62-4E7D-47AB-A2F7-4B2BFA2A61AC}" type="pres">
      <dgm:prSet presAssocID="{25ED2F41-6CAF-455C-895D-576C3A08757E}" presName="compositeA" presStyleCnt="0"/>
      <dgm:spPr/>
    </dgm:pt>
    <dgm:pt modelId="{E5DEDDD0-FEA8-43EA-8838-082223E4E623}" type="pres">
      <dgm:prSet presAssocID="{25ED2F41-6CAF-455C-895D-576C3A08757E}" presName="textA" presStyleLbl="revTx" presStyleIdx="4" presStyleCnt="7">
        <dgm:presLayoutVars>
          <dgm:bulletEnabled val="1"/>
        </dgm:presLayoutVars>
      </dgm:prSet>
      <dgm:spPr/>
      <dgm:t>
        <a:bodyPr/>
        <a:lstStyle/>
        <a:p>
          <a:endParaRPr lang="tr-TR"/>
        </a:p>
      </dgm:t>
    </dgm:pt>
    <dgm:pt modelId="{3D2DCB42-6AA6-41A7-A015-1EB27711A393}" type="pres">
      <dgm:prSet presAssocID="{25ED2F41-6CAF-455C-895D-576C3A08757E}" presName="circleA" presStyleLbl="node1" presStyleIdx="4" presStyleCnt="7"/>
      <dgm:spPr/>
    </dgm:pt>
    <dgm:pt modelId="{9E65BFE6-BF5C-4A44-A1F2-B0C0022068AF}" type="pres">
      <dgm:prSet presAssocID="{25ED2F41-6CAF-455C-895D-576C3A08757E}" presName="spaceA" presStyleCnt="0"/>
      <dgm:spPr/>
    </dgm:pt>
    <dgm:pt modelId="{B89D6950-514E-4257-94AE-D1E3B7D2BAB9}" type="pres">
      <dgm:prSet presAssocID="{29489B7A-3F37-4E95-B603-2ADD86774DB8}" presName="space" presStyleCnt="0"/>
      <dgm:spPr/>
    </dgm:pt>
    <dgm:pt modelId="{7BF260E5-1B44-47BE-930F-F25EEFD3A7A6}" type="pres">
      <dgm:prSet presAssocID="{056F51CA-58BB-49B6-B3A2-658F98B06A91}" presName="compositeB" presStyleCnt="0"/>
      <dgm:spPr/>
    </dgm:pt>
    <dgm:pt modelId="{2AA0F48E-DECE-4543-A2B5-47CC9FF15416}" type="pres">
      <dgm:prSet presAssocID="{056F51CA-58BB-49B6-B3A2-658F98B06A91}" presName="textB" presStyleLbl="revTx" presStyleIdx="5" presStyleCnt="7">
        <dgm:presLayoutVars>
          <dgm:bulletEnabled val="1"/>
        </dgm:presLayoutVars>
      </dgm:prSet>
      <dgm:spPr/>
      <dgm:t>
        <a:bodyPr/>
        <a:lstStyle/>
        <a:p>
          <a:endParaRPr lang="tr-TR"/>
        </a:p>
      </dgm:t>
    </dgm:pt>
    <dgm:pt modelId="{CDFF304B-A9BD-48B0-B94D-BDDFFAE3EBB3}" type="pres">
      <dgm:prSet presAssocID="{056F51CA-58BB-49B6-B3A2-658F98B06A91}" presName="circleB" presStyleLbl="node1" presStyleIdx="5" presStyleCnt="7"/>
      <dgm:spPr>
        <a:solidFill>
          <a:schemeClr val="bg2">
            <a:lumMod val="50000"/>
          </a:schemeClr>
        </a:solidFill>
      </dgm:spPr>
    </dgm:pt>
    <dgm:pt modelId="{DAF6EAB5-4774-4057-B63E-38C87788E073}" type="pres">
      <dgm:prSet presAssocID="{056F51CA-58BB-49B6-B3A2-658F98B06A91}" presName="spaceB" presStyleCnt="0"/>
      <dgm:spPr/>
    </dgm:pt>
    <dgm:pt modelId="{EE51211F-BBC4-4DF3-BFC8-DA0D6FD996AB}" type="pres">
      <dgm:prSet presAssocID="{8C0C5664-E699-4A17-B6F8-493DE6D87506}" presName="space" presStyleCnt="0"/>
      <dgm:spPr/>
    </dgm:pt>
    <dgm:pt modelId="{8A2A973F-962E-4DA9-A69C-4A757A884587}" type="pres">
      <dgm:prSet presAssocID="{FBCA5B13-8F6D-403D-B220-90A7175C7402}" presName="compositeA" presStyleCnt="0"/>
      <dgm:spPr/>
    </dgm:pt>
    <dgm:pt modelId="{52C124D5-2023-4855-87A3-65F9643E472D}" type="pres">
      <dgm:prSet presAssocID="{FBCA5B13-8F6D-403D-B220-90A7175C7402}" presName="textA" presStyleLbl="revTx" presStyleIdx="6" presStyleCnt="7">
        <dgm:presLayoutVars>
          <dgm:bulletEnabled val="1"/>
        </dgm:presLayoutVars>
      </dgm:prSet>
      <dgm:spPr/>
      <dgm:t>
        <a:bodyPr/>
        <a:lstStyle/>
        <a:p>
          <a:endParaRPr lang="tr-TR"/>
        </a:p>
      </dgm:t>
    </dgm:pt>
    <dgm:pt modelId="{0844FF23-513E-4AF2-9CD7-A98EC640CF44}" type="pres">
      <dgm:prSet presAssocID="{FBCA5B13-8F6D-403D-B220-90A7175C7402}" presName="circleA" presStyleLbl="node1" presStyleIdx="6" presStyleCnt="7"/>
      <dgm:spPr>
        <a:solidFill>
          <a:schemeClr val="tx1">
            <a:lumMod val="65000"/>
            <a:lumOff val="35000"/>
          </a:schemeClr>
        </a:solidFill>
      </dgm:spPr>
    </dgm:pt>
    <dgm:pt modelId="{7FE2D603-11DF-4B58-8111-06A08533B554}" type="pres">
      <dgm:prSet presAssocID="{FBCA5B13-8F6D-403D-B220-90A7175C7402}" presName="spaceA" presStyleCnt="0"/>
      <dgm:spPr/>
    </dgm:pt>
  </dgm:ptLst>
  <dgm:cxnLst>
    <dgm:cxn modelId="{B3A253BE-6583-42A6-AE82-E08AA5C60294}" type="presOf" srcId="{88ABE0D6-09A6-43B7-96E7-1BD33D177444}" destId="{B139A4EC-1A89-45DD-8C18-CD2D34F5A5C1}" srcOrd="0" destOrd="0" presId="urn:microsoft.com/office/officeart/2005/8/layout/hProcess11"/>
    <dgm:cxn modelId="{35A18A20-FF97-4E8B-BBE0-F5D7A559E4F6}" type="presOf" srcId="{056F51CA-58BB-49B6-B3A2-658F98B06A91}" destId="{2AA0F48E-DECE-4543-A2B5-47CC9FF15416}" srcOrd="0" destOrd="0" presId="urn:microsoft.com/office/officeart/2005/8/layout/hProcess11"/>
    <dgm:cxn modelId="{69164A2C-0E2A-420F-AF6C-14178253E7CC}" type="presOf" srcId="{CA593B6A-EB6E-4FB3-AD5C-2BFBC3FB6CBA}" destId="{437B0A52-D7D2-49A3-989B-6FD51C8C11BA}" srcOrd="0" destOrd="0" presId="urn:microsoft.com/office/officeart/2005/8/layout/hProcess11"/>
    <dgm:cxn modelId="{94204BF8-1C0D-463A-AF0E-64047F748E61}" type="presOf" srcId="{F149F7EB-979C-498B-A2F9-80F90FCC6BB6}" destId="{1C27E6D3-3AAA-4F8A-9A17-65FAA0477B84}" srcOrd="0" destOrd="0" presId="urn:microsoft.com/office/officeart/2005/8/layout/hProcess11"/>
    <dgm:cxn modelId="{1EC4C554-646B-4A30-B4FE-DCDA595A64FD}" srcId="{CA593B6A-EB6E-4FB3-AD5C-2BFBC3FB6CBA}" destId="{25ED2F41-6CAF-455C-895D-576C3A08757E}" srcOrd="4" destOrd="0" parTransId="{2A5456B7-11C4-4EB8-BDCA-88E9ADDCC5D1}" sibTransId="{29489B7A-3F37-4E95-B603-2ADD86774DB8}"/>
    <dgm:cxn modelId="{3E2768D6-8E28-4FFE-8756-A121F8AC6270}" srcId="{CA593B6A-EB6E-4FB3-AD5C-2BFBC3FB6CBA}" destId="{88ABE0D6-09A6-43B7-96E7-1BD33D177444}" srcOrd="0" destOrd="0" parTransId="{D2417691-554C-4A17-B0DF-4E7A4428A4BF}" sibTransId="{82D21A2B-BFCF-40B1-8571-CF295BBBF3EE}"/>
    <dgm:cxn modelId="{697B6DF1-9505-4BE0-8691-86693026A9AD}" type="presOf" srcId="{F20E1F08-ADCA-4DEA-B222-BFCBECD17846}" destId="{BB845852-59D1-4EE8-9E80-680F8F2D59B4}" srcOrd="0" destOrd="0" presId="urn:microsoft.com/office/officeart/2005/8/layout/hProcess11"/>
    <dgm:cxn modelId="{4A9F2304-8E6D-42DC-A0EC-D34E4836BFD2}" type="presOf" srcId="{E400A080-8C7A-4ADA-BB0C-BC22726A266E}" destId="{0418CD88-0A52-4CD8-9E9E-D6660BF35A20}" srcOrd="0" destOrd="0" presId="urn:microsoft.com/office/officeart/2005/8/layout/hProcess11"/>
    <dgm:cxn modelId="{FCEEB233-8902-4258-AF04-9147AEECF7C1}" srcId="{CA593B6A-EB6E-4FB3-AD5C-2BFBC3FB6CBA}" destId="{FBCA5B13-8F6D-403D-B220-90A7175C7402}" srcOrd="6" destOrd="0" parTransId="{BBD38EE7-A248-4D2B-B6AC-CDB8653E0A88}" sibTransId="{E516CEA2-9896-4D10-9FB8-B6930A32EE2C}"/>
    <dgm:cxn modelId="{A3CF2E33-4762-42BC-A160-7834EB511F1E}" srcId="{CA593B6A-EB6E-4FB3-AD5C-2BFBC3FB6CBA}" destId="{F20E1F08-ADCA-4DEA-B222-BFCBECD17846}" srcOrd="2" destOrd="0" parTransId="{F0C77989-C3EF-4714-B161-3C5635F05238}" sibTransId="{B6F49FFD-BB3A-4E03-8901-E69CFBC6E183}"/>
    <dgm:cxn modelId="{CD9C53E2-503D-4DDC-B633-DDF5142F9A59}" type="presOf" srcId="{FBCA5B13-8F6D-403D-B220-90A7175C7402}" destId="{52C124D5-2023-4855-87A3-65F9643E472D}" srcOrd="0" destOrd="0" presId="urn:microsoft.com/office/officeart/2005/8/layout/hProcess11"/>
    <dgm:cxn modelId="{0C3DDEC4-A32E-4E24-B65E-232537E3D30D}" srcId="{CA593B6A-EB6E-4FB3-AD5C-2BFBC3FB6CBA}" destId="{056F51CA-58BB-49B6-B3A2-658F98B06A91}" srcOrd="5" destOrd="0" parTransId="{491114DE-95BA-4384-9981-118044940645}" sibTransId="{8C0C5664-E699-4A17-B6F8-493DE6D87506}"/>
    <dgm:cxn modelId="{29ACEFE2-EC3A-4E1E-B9D6-E99EBFA9DF66}" srcId="{CA593B6A-EB6E-4FB3-AD5C-2BFBC3FB6CBA}" destId="{F149F7EB-979C-498B-A2F9-80F90FCC6BB6}" srcOrd="1" destOrd="0" parTransId="{0DCECA20-FDDF-4B58-ACFF-7BDACD8749E7}" sibTransId="{011F6D1F-1CC6-4F9B-ACCC-426E2BE64D48}"/>
    <dgm:cxn modelId="{396CB47E-7341-4510-8E92-DB1AAC6A1377}" type="presOf" srcId="{25ED2F41-6CAF-455C-895D-576C3A08757E}" destId="{E5DEDDD0-FEA8-43EA-8838-082223E4E623}" srcOrd="0" destOrd="0" presId="urn:microsoft.com/office/officeart/2005/8/layout/hProcess11"/>
    <dgm:cxn modelId="{3924742B-7036-4EC5-B849-6D6E2A6835A9}" srcId="{CA593B6A-EB6E-4FB3-AD5C-2BFBC3FB6CBA}" destId="{E400A080-8C7A-4ADA-BB0C-BC22726A266E}" srcOrd="3" destOrd="0" parTransId="{E77D38A5-8B2C-4D12-A641-019188D7A715}" sibTransId="{B3AA99CD-A7FF-4316-B8A7-D4DF471D0EE0}"/>
    <dgm:cxn modelId="{FEF83577-A33D-4918-843A-856D2665F9A2}" type="presParOf" srcId="{437B0A52-D7D2-49A3-989B-6FD51C8C11BA}" destId="{E0D1C79E-94B1-40DF-AB24-77268B0F3516}" srcOrd="0" destOrd="0" presId="urn:microsoft.com/office/officeart/2005/8/layout/hProcess11"/>
    <dgm:cxn modelId="{48434A47-7983-42EC-A966-7F793F14ECFA}" type="presParOf" srcId="{437B0A52-D7D2-49A3-989B-6FD51C8C11BA}" destId="{689F726F-D64D-40DD-8106-59576F8C52BE}" srcOrd="1" destOrd="0" presId="urn:microsoft.com/office/officeart/2005/8/layout/hProcess11"/>
    <dgm:cxn modelId="{23DA8293-64FA-4097-BD7D-45AAF12B47AB}" type="presParOf" srcId="{689F726F-D64D-40DD-8106-59576F8C52BE}" destId="{11BFA2E6-75D5-4A41-AEF7-C517367259D8}" srcOrd="0" destOrd="0" presId="urn:microsoft.com/office/officeart/2005/8/layout/hProcess11"/>
    <dgm:cxn modelId="{8A9DDB4A-7DFE-41B9-8C64-552495AAC558}" type="presParOf" srcId="{11BFA2E6-75D5-4A41-AEF7-C517367259D8}" destId="{B139A4EC-1A89-45DD-8C18-CD2D34F5A5C1}" srcOrd="0" destOrd="0" presId="urn:microsoft.com/office/officeart/2005/8/layout/hProcess11"/>
    <dgm:cxn modelId="{70AE272A-B6DC-4C24-BBD3-849544B222BE}" type="presParOf" srcId="{11BFA2E6-75D5-4A41-AEF7-C517367259D8}" destId="{9C7ABBB0-F2CC-403D-A905-4877F194BB80}" srcOrd="1" destOrd="0" presId="urn:microsoft.com/office/officeart/2005/8/layout/hProcess11"/>
    <dgm:cxn modelId="{BF6B890E-E2F2-442B-B83E-A0DC1D6BAA65}" type="presParOf" srcId="{11BFA2E6-75D5-4A41-AEF7-C517367259D8}" destId="{1677EADC-16D4-4294-8741-B89B9CFD2DAB}" srcOrd="2" destOrd="0" presId="urn:microsoft.com/office/officeart/2005/8/layout/hProcess11"/>
    <dgm:cxn modelId="{97C81C2E-4CC0-408A-B056-5D57B94410A0}" type="presParOf" srcId="{689F726F-D64D-40DD-8106-59576F8C52BE}" destId="{B8035936-814B-4568-B947-CFFEA6C1AA32}" srcOrd="1" destOrd="0" presId="urn:microsoft.com/office/officeart/2005/8/layout/hProcess11"/>
    <dgm:cxn modelId="{578CDD40-975B-47BC-8A76-6DD2A18197B0}" type="presParOf" srcId="{689F726F-D64D-40DD-8106-59576F8C52BE}" destId="{F3F0E451-2AB7-4FC0-9F63-AF99CED1708A}" srcOrd="2" destOrd="0" presId="urn:microsoft.com/office/officeart/2005/8/layout/hProcess11"/>
    <dgm:cxn modelId="{ABBE2C33-2E59-4136-BBC4-B25BCC2A46AF}" type="presParOf" srcId="{F3F0E451-2AB7-4FC0-9F63-AF99CED1708A}" destId="{1C27E6D3-3AAA-4F8A-9A17-65FAA0477B84}" srcOrd="0" destOrd="0" presId="urn:microsoft.com/office/officeart/2005/8/layout/hProcess11"/>
    <dgm:cxn modelId="{E4614403-903F-4E09-882B-9BA182811DEE}" type="presParOf" srcId="{F3F0E451-2AB7-4FC0-9F63-AF99CED1708A}" destId="{D7ABD185-204C-46F9-A6DD-1DFB38FBB6C2}" srcOrd="1" destOrd="0" presId="urn:microsoft.com/office/officeart/2005/8/layout/hProcess11"/>
    <dgm:cxn modelId="{D014B4E6-6B1F-45CA-9E78-2F77BCE94608}" type="presParOf" srcId="{F3F0E451-2AB7-4FC0-9F63-AF99CED1708A}" destId="{2A0D2A4D-209C-4763-825B-19C732D2ABB4}" srcOrd="2" destOrd="0" presId="urn:microsoft.com/office/officeart/2005/8/layout/hProcess11"/>
    <dgm:cxn modelId="{1DA1F949-D4B4-4B60-99A4-3EB0F9C3EB76}" type="presParOf" srcId="{689F726F-D64D-40DD-8106-59576F8C52BE}" destId="{F53ABB43-B152-4F40-A49B-EB4A71C0EB89}" srcOrd="3" destOrd="0" presId="urn:microsoft.com/office/officeart/2005/8/layout/hProcess11"/>
    <dgm:cxn modelId="{BBA80CBA-64D8-46C1-8DE0-CCF121CDA163}" type="presParOf" srcId="{689F726F-D64D-40DD-8106-59576F8C52BE}" destId="{6D9D0A61-04B1-4EA2-B94E-72178C6F86CB}" srcOrd="4" destOrd="0" presId="urn:microsoft.com/office/officeart/2005/8/layout/hProcess11"/>
    <dgm:cxn modelId="{2C45A4E8-CCEE-41C5-A3B3-D978CBC2DB95}" type="presParOf" srcId="{6D9D0A61-04B1-4EA2-B94E-72178C6F86CB}" destId="{BB845852-59D1-4EE8-9E80-680F8F2D59B4}" srcOrd="0" destOrd="0" presId="urn:microsoft.com/office/officeart/2005/8/layout/hProcess11"/>
    <dgm:cxn modelId="{DA566AED-0382-4E94-8DD4-8122115A0079}" type="presParOf" srcId="{6D9D0A61-04B1-4EA2-B94E-72178C6F86CB}" destId="{BF6F2807-0945-4989-B5B1-B02770F9DACF}" srcOrd="1" destOrd="0" presId="urn:microsoft.com/office/officeart/2005/8/layout/hProcess11"/>
    <dgm:cxn modelId="{1310F7A5-962F-4B81-9278-8C3FB13DB752}" type="presParOf" srcId="{6D9D0A61-04B1-4EA2-B94E-72178C6F86CB}" destId="{BFA6D1CE-2BB5-4DD1-98C9-811BA7166C3F}" srcOrd="2" destOrd="0" presId="urn:microsoft.com/office/officeart/2005/8/layout/hProcess11"/>
    <dgm:cxn modelId="{3E9BAD18-4B50-436D-955D-F9C388156E0F}" type="presParOf" srcId="{689F726F-D64D-40DD-8106-59576F8C52BE}" destId="{A6AE6E25-60AE-42AA-8E60-2110EFDCABC8}" srcOrd="5" destOrd="0" presId="urn:microsoft.com/office/officeart/2005/8/layout/hProcess11"/>
    <dgm:cxn modelId="{D1226DBD-3929-4C4A-905A-710FBF909F1A}" type="presParOf" srcId="{689F726F-D64D-40DD-8106-59576F8C52BE}" destId="{F72DDF54-5D0C-498C-8D87-F8E8384B8919}" srcOrd="6" destOrd="0" presId="urn:microsoft.com/office/officeart/2005/8/layout/hProcess11"/>
    <dgm:cxn modelId="{E152ED9E-F285-44D1-B0C3-DAC313F13975}" type="presParOf" srcId="{F72DDF54-5D0C-498C-8D87-F8E8384B8919}" destId="{0418CD88-0A52-4CD8-9E9E-D6660BF35A20}" srcOrd="0" destOrd="0" presId="urn:microsoft.com/office/officeart/2005/8/layout/hProcess11"/>
    <dgm:cxn modelId="{D9C61004-61D9-4DE8-8545-A73C8ED71BA5}" type="presParOf" srcId="{F72DDF54-5D0C-498C-8D87-F8E8384B8919}" destId="{57802EA7-F382-4969-BC89-E895EA1A55F9}" srcOrd="1" destOrd="0" presId="urn:microsoft.com/office/officeart/2005/8/layout/hProcess11"/>
    <dgm:cxn modelId="{5DD21E37-CC8A-4403-8513-7900BA41DF39}" type="presParOf" srcId="{F72DDF54-5D0C-498C-8D87-F8E8384B8919}" destId="{E4FAF24A-760F-46E6-9A8D-4FDBAF85563C}" srcOrd="2" destOrd="0" presId="urn:microsoft.com/office/officeart/2005/8/layout/hProcess11"/>
    <dgm:cxn modelId="{68C5DCC6-1518-4432-94C0-10316EA3FD7B}" type="presParOf" srcId="{689F726F-D64D-40DD-8106-59576F8C52BE}" destId="{E6FAE387-0FA8-4A7F-B56C-F0715A08DBD8}" srcOrd="7" destOrd="0" presId="urn:microsoft.com/office/officeart/2005/8/layout/hProcess11"/>
    <dgm:cxn modelId="{5222F0E8-DCAD-4F2C-80E9-E949C9DDC399}" type="presParOf" srcId="{689F726F-D64D-40DD-8106-59576F8C52BE}" destId="{F9F0EB62-4E7D-47AB-A2F7-4B2BFA2A61AC}" srcOrd="8" destOrd="0" presId="urn:microsoft.com/office/officeart/2005/8/layout/hProcess11"/>
    <dgm:cxn modelId="{9323B40B-851C-4120-A085-6F2566572452}" type="presParOf" srcId="{F9F0EB62-4E7D-47AB-A2F7-4B2BFA2A61AC}" destId="{E5DEDDD0-FEA8-43EA-8838-082223E4E623}" srcOrd="0" destOrd="0" presId="urn:microsoft.com/office/officeart/2005/8/layout/hProcess11"/>
    <dgm:cxn modelId="{81645129-0C77-4B97-BF1F-3371DE80CA69}" type="presParOf" srcId="{F9F0EB62-4E7D-47AB-A2F7-4B2BFA2A61AC}" destId="{3D2DCB42-6AA6-41A7-A015-1EB27711A393}" srcOrd="1" destOrd="0" presId="urn:microsoft.com/office/officeart/2005/8/layout/hProcess11"/>
    <dgm:cxn modelId="{E4B250E2-B5EC-4626-A523-1F29073B2875}" type="presParOf" srcId="{F9F0EB62-4E7D-47AB-A2F7-4B2BFA2A61AC}" destId="{9E65BFE6-BF5C-4A44-A1F2-B0C0022068AF}" srcOrd="2" destOrd="0" presId="urn:microsoft.com/office/officeart/2005/8/layout/hProcess11"/>
    <dgm:cxn modelId="{7DEF1F9A-3DB1-4BD3-852C-A53D855A71EE}" type="presParOf" srcId="{689F726F-D64D-40DD-8106-59576F8C52BE}" destId="{B89D6950-514E-4257-94AE-D1E3B7D2BAB9}" srcOrd="9" destOrd="0" presId="urn:microsoft.com/office/officeart/2005/8/layout/hProcess11"/>
    <dgm:cxn modelId="{FAD7D94A-22DF-47AD-892C-613D2C1380D4}" type="presParOf" srcId="{689F726F-D64D-40DD-8106-59576F8C52BE}" destId="{7BF260E5-1B44-47BE-930F-F25EEFD3A7A6}" srcOrd="10" destOrd="0" presId="urn:microsoft.com/office/officeart/2005/8/layout/hProcess11"/>
    <dgm:cxn modelId="{9BED8CA0-D0BD-41D3-B120-6B22B33299B9}" type="presParOf" srcId="{7BF260E5-1B44-47BE-930F-F25EEFD3A7A6}" destId="{2AA0F48E-DECE-4543-A2B5-47CC9FF15416}" srcOrd="0" destOrd="0" presId="urn:microsoft.com/office/officeart/2005/8/layout/hProcess11"/>
    <dgm:cxn modelId="{22A247BE-B0AB-4E6C-A943-BB706182DB03}" type="presParOf" srcId="{7BF260E5-1B44-47BE-930F-F25EEFD3A7A6}" destId="{CDFF304B-A9BD-48B0-B94D-BDDFFAE3EBB3}" srcOrd="1" destOrd="0" presId="urn:microsoft.com/office/officeart/2005/8/layout/hProcess11"/>
    <dgm:cxn modelId="{51B4BF45-F6D9-404E-ADFE-C06C828C840A}" type="presParOf" srcId="{7BF260E5-1B44-47BE-930F-F25EEFD3A7A6}" destId="{DAF6EAB5-4774-4057-B63E-38C87788E073}" srcOrd="2" destOrd="0" presId="urn:microsoft.com/office/officeart/2005/8/layout/hProcess11"/>
    <dgm:cxn modelId="{E7C35C12-DF0F-449E-8D10-66916D2A70F9}" type="presParOf" srcId="{689F726F-D64D-40DD-8106-59576F8C52BE}" destId="{EE51211F-BBC4-4DF3-BFC8-DA0D6FD996AB}" srcOrd="11" destOrd="0" presId="urn:microsoft.com/office/officeart/2005/8/layout/hProcess11"/>
    <dgm:cxn modelId="{A8C04FD7-F14D-4580-A763-84A6813F73B4}" type="presParOf" srcId="{689F726F-D64D-40DD-8106-59576F8C52BE}" destId="{8A2A973F-962E-4DA9-A69C-4A757A884587}" srcOrd="12" destOrd="0" presId="urn:microsoft.com/office/officeart/2005/8/layout/hProcess11"/>
    <dgm:cxn modelId="{796FA837-AAEC-4D2E-BFCF-96A0C4308E34}" type="presParOf" srcId="{8A2A973F-962E-4DA9-A69C-4A757A884587}" destId="{52C124D5-2023-4855-87A3-65F9643E472D}" srcOrd="0" destOrd="0" presId="urn:microsoft.com/office/officeart/2005/8/layout/hProcess11"/>
    <dgm:cxn modelId="{9EF2CBC0-90F1-49FA-A8AE-64069280F317}" type="presParOf" srcId="{8A2A973F-962E-4DA9-A69C-4A757A884587}" destId="{0844FF23-513E-4AF2-9CD7-A98EC640CF44}" srcOrd="1" destOrd="0" presId="urn:microsoft.com/office/officeart/2005/8/layout/hProcess11"/>
    <dgm:cxn modelId="{EF406530-7AC0-437D-8FE5-E6B1A3856255}" type="presParOf" srcId="{8A2A973F-962E-4DA9-A69C-4A757A884587}" destId="{7FE2D603-11DF-4B58-8111-06A08533B554}"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593B6A-EB6E-4FB3-AD5C-2BFBC3FB6CBA}" type="doc">
      <dgm:prSet loTypeId="urn:microsoft.com/office/officeart/2005/8/layout/hProcess11" loCatId="process" qsTypeId="urn:microsoft.com/office/officeart/2005/8/quickstyle/simple4" qsCatId="simple" csTypeId="urn:microsoft.com/office/officeart/2005/8/colors/colorful1" csCatId="colorful" phldr="1"/>
      <dgm:spPr/>
    </dgm:pt>
    <dgm:pt modelId="{D1A5057C-B756-4A15-963C-4E61D2B41E29}">
      <dgm:prSet phldrT="[Text]" custT="1"/>
      <dgm:spPr/>
      <dgm:t>
        <a:bodyPr/>
        <a:lstStyle/>
        <a:p>
          <a:r>
            <a:rPr lang="tr-TR" sz="1000" dirty="0" smtClean="0"/>
            <a:t>1968, </a:t>
          </a:r>
        </a:p>
        <a:p>
          <a:r>
            <a:rPr lang="tr-TR" sz="1000" dirty="0" smtClean="0"/>
            <a:t>TÜRDOK Ankara Bilimsel ve Teknik Süreli Yayınlar Toplu Kataloğu</a:t>
          </a:r>
        </a:p>
      </dgm:t>
    </dgm:pt>
    <dgm:pt modelId="{45DD1F34-E2D7-447E-B3E3-84D5A0818858}" type="parTrans" cxnId="{4E23DED1-7760-4439-AEA8-BD28ABCEBD4E}">
      <dgm:prSet/>
      <dgm:spPr/>
      <dgm:t>
        <a:bodyPr/>
        <a:lstStyle/>
        <a:p>
          <a:endParaRPr lang="tr-TR" sz="1000"/>
        </a:p>
      </dgm:t>
    </dgm:pt>
    <dgm:pt modelId="{385D8D88-E7D3-40C5-8D10-9F2D98875781}" type="sibTrans" cxnId="{4E23DED1-7760-4439-AEA8-BD28ABCEBD4E}">
      <dgm:prSet/>
      <dgm:spPr/>
      <dgm:t>
        <a:bodyPr/>
        <a:lstStyle/>
        <a:p>
          <a:endParaRPr lang="tr-TR" sz="1000"/>
        </a:p>
      </dgm:t>
    </dgm:pt>
    <dgm:pt modelId="{DC5FF743-4172-437B-B8A8-A3F5CE11AF47}">
      <dgm:prSet phldrT="[Text]" custT="1"/>
      <dgm:spPr/>
      <dgm:t>
        <a:bodyPr/>
        <a:lstStyle/>
        <a:p>
          <a:r>
            <a:rPr lang="tr-TR" sz="1000" dirty="0" smtClean="0"/>
            <a:t>1977 </a:t>
          </a:r>
        </a:p>
        <a:p>
          <a:r>
            <a:rPr lang="tr-TR" sz="1000" dirty="0" smtClean="0"/>
            <a:t>TÜRDOK Ankara Süreli Yayınlar Toplu Kataloğu, (Bilgisayar Destekli)</a:t>
          </a:r>
        </a:p>
      </dgm:t>
    </dgm:pt>
    <dgm:pt modelId="{BCA860C5-D0FD-467F-964F-928800A0B812}" type="parTrans" cxnId="{ACFB0666-B55D-42B9-AD70-0DAB5D49AFC0}">
      <dgm:prSet/>
      <dgm:spPr/>
      <dgm:t>
        <a:bodyPr/>
        <a:lstStyle/>
        <a:p>
          <a:endParaRPr lang="tr-TR" sz="1000"/>
        </a:p>
      </dgm:t>
    </dgm:pt>
    <dgm:pt modelId="{DF8BDC23-8151-4A7F-BA11-CA28D93AF741}" type="sibTrans" cxnId="{ACFB0666-B55D-42B9-AD70-0DAB5D49AFC0}">
      <dgm:prSet/>
      <dgm:spPr/>
      <dgm:t>
        <a:bodyPr/>
        <a:lstStyle/>
        <a:p>
          <a:endParaRPr lang="tr-TR" sz="1000"/>
        </a:p>
      </dgm:t>
    </dgm:pt>
    <dgm:pt modelId="{B3C52F7B-CD96-40FF-B2A9-0C9BF1CC0DF9}">
      <dgm:prSet phldrT="[Text]" custT="1"/>
      <dgm:spPr/>
      <dgm:t>
        <a:bodyPr/>
        <a:lstStyle/>
        <a:p>
          <a:r>
            <a:rPr lang="tr-TR" sz="1000" dirty="0" smtClean="0"/>
            <a:t>1984, </a:t>
          </a:r>
        </a:p>
        <a:p>
          <a:r>
            <a:rPr lang="tr-TR" sz="1000" dirty="0" smtClean="0"/>
            <a:t>YÖK </a:t>
          </a:r>
          <a:r>
            <a:rPr lang="tr-TR" sz="800" dirty="0" smtClean="0"/>
            <a:t>Dokümantasyon </a:t>
          </a:r>
          <a:r>
            <a:rPr lang="tr-TR" sz="1000" dirty="0" smtClean="0"/>
            <a:t>ve Uluslararası Bilgi Tarama Merkezinin Kurulması ve Süreli Yayın Katalogları</a:t>
          </a:r>
        </a:p>
      </dgm:t>
    </dgm:pt>
    <dgm:pt modelId="{1C5D73A9-3B20-4F10-BAFA-DBD699A5565A}" type="parTrans" cxnId="{A56FAC65-4FBC-4824-A305-CD9DB24DAF2C}">
      <dgm:prSet/>
      <dgm:spPr/>
      <dgm:t>
        <a:bodyPr/>
        <a:lstStyle/>
        <a:p>
          <a:endParaRPr lang="tr-TR" sz="1000"/>
        </a:p>
      </dgm:t>
    </dgm:pt>
    <dgm:pt modelId="{EC0E33CA-D564-45D8-9D79-2B98A11A466B}" type="sibTrans" cxnId="{A56FAC65-4FBC-4824-A305-CD9DB24DAF2C}">
      <dgm:prSet/>
      <dgm:spPr/>
      <dgm:t>
        <a:bodyPr/>
        <a:lstStyle/>
        <a:p>
          <a:endParaRPr lang="tr-TR" sz="1000"/>
        </a:p>
      </dgm:t>
    </dgm:pt>
    <dgm:pt modelId="{8E5B1793-F630-4EB7-94AF-5B6C0A5E8168}">
      <dgm:prSet phldrT="[Text]" custT="1"/>
      <dgm:spPr/>
      <dgm:t>
        <a:bodyPr/>
        <a:lstStyle/>
        <a:p>
          <a:r>
            <a:rPr lang="tr-TR" sz="1000" dirty="0" smtClean="0"/>
            <a:t>29 Eylül 1997, ULAKBİM Süreli </a:t>
          </a:r>
          <a:r>
            <a:rPr lang="tr-TR" sz="1000" dirty="0" smtClean="0"/>
            <a:t>Yayınlar </a:t>
          </a:r>
          <a:r>
            <a:rPr lang="tr-TR" sz="1000" dirty="0" smtClean="0"/>
            <a:t>Toplu Kataloğu İnternet Erişimi</a:t>
          </a:r>
        </a:p>
      </dgm:t>
    </dgm:pt>
    <dgm:pt modelId="{CF2CFF22-0C42-4118-9825-B9B0FEFE1507}" type="parTrans" cxnId="{F7FB5BD4-BF9C-4259-9168-CF5411B1CF65}">
      <dgm:prSet/>
      <dgm:spPr/>
      <dgm:t>
        <a:bodyPr/>
        <a:lstStyle/>
        <a:p>
          <a:endParaRPr lang="tr-TR" sz="1000"/>
        </a:p>
      </dgm:t>
    </dgm:pt>
    <dgm:pt modelId="{C7E930A2-7618-4093-8716-72FA097A4822}" type="sibTrans" cxnId="{F7FB5BD4-BF9C-4259-9168-CF5411B1CF65}">
      <dgm:prSet/>
      <dgm:spPr/>
      <dgm:t>
        <a:bodyPr/>
        <a:lstStyle/>
        <a:p>
          <a:endParaRPr lang="tr-TR" sz="1000"/>
        </a:p>
      </dgm:t>
    </dgm:pt>
    <dgm:pt modelId="{D124177F-1FE2-4BE5-A8C1-932CC333660C}">
      <dgm:prSet phldrT="[Text]" custT="1"/>
      <dgm:spPr/>
      <dgm:t>
        <a:bodyPr/>
        <a:lstStyle/>
        <a:p>
          <a:r>
            <a:rPr lang="tr-TR" sz="1000" dirty="0" smtClean="0"/>
            <a:t>2000, </a:t>
          </a:r>
        </a:p>
        <a:p>
          <a:r>
            <a:rPr lang="tr-TR" sz="1000" dirty="0" smtClean="0"/>
            <a:t>ÜNAK-OCLC </a:t>
          </a:r>
          <a:r>
            <a:rPr lang="tr-TR" sz="900" dirty="0" smtClean="0"/>
            <a:t>Konsorsiyumu</a:t>
          </a:r>
        </a:p>
      </dgm:t>
    </dgm:pt>
    <dgm:pt modelId="{8860D0B5-9DC5-4B6C-80A5-C9FEA9B84182}" type="parTrans" cxnId="{F9340117-01BB-4B76-AF85-06CE93D9C9E1}">
      <dgm:prSet/>
      <dgm:spPr/>
      <dgm:t>
        <a:bodyPr/>
        <a:lstStyle/>
        <a:p>
          <a:endParaRPr lang="tr-TR" sz="1000"/>
        </a:p>
      </dgm:t>
    </dgm:pt>
    <dgm:pt modelId="{F8775B50-D41A-48C9-8CD1-5DAFAB6E80FB}" type="sibTrans" cxnId="{F9340117-01BB-4B76-AF85-06CE93D9C9E1}">
      <dgm:prSet/>
      <dgm:spPr/>
      <dgm:t>
        <a:bodyPr/>
        <a:lstStyle/>
        <a:p>
          <a:endParaRPr lang="tr-TR" sz="1000"/>
        </a:p>
      </dgm:t>
    </dgm:pt>
    <dgm:pt modelId="{DF63BF76-F6FF-4BBC-A85D-6FC0E80B4ADE}">
      <dgm:prSet phldrT="[Text]" custT="1"/>
      <dgm:spPr/>
      <dgm:t>
        <a:bodyPr/>
        <a:lstStyle/>
        <a:p>
          <a:r>
            <a:rPr lang="tr-TR" sz="1000" dirty="0" smtClean="0"/>
            <a:t>2004, </a:t>
          </a:r>
        </a:p>
        <a:p>
          <a:r>
            <a:rPr lang="tr-TR" sz="1000" dirty="0" smtClean="0"/>
            <a:t>TÜTOK </a:t>
          </a:r>
          <a:r>
            <a:rPr lang="tr-TR" sz="1000" dirty="0" smtClean="0"/>
            <a:t>Projesi</a:t>
          </a:r>
          <a:endParaRPr lang="tr-TR" sz="1000" dirty="0" smtClean="0"/>
        </a:p>
      </dgm:t>
    </dgm:pt>
    <dgm:pt modelId="{FF77ED2F-9DC2-42F0-9AA0-9B227F11DFB7}" type="parTrans" cxnId="{6F8B408C-84E4-44CD-94BC-AD351235D240}">
      <dgm:prSet/>
      <dgm:spPr/>
      <dgm:t>
        <a:bodyPr/>
        <a:lstStyle/>
        <a:p>
          <a:endParaRPr lang="tr-TR" sz="1000"/>
        </a:p>
      </dgm:t>
    </dgm:pt>
    <dgm:pt modelId="{1C9EA186-F4C7-4239-8ECD-965680B26492}" type="sibTrans" cxnId="{6F8B408C-84E4-44CD-94BC-AD351235D240}">
      <dgm:prSet/>
      <dgm:spPr/>
      <dgm:t>
        <a:bodyPr/>
        <a:lstStyle/>
        <a:p>
          <a:endParaRPr lang="tr-TR" sz="1000"/>
        </a:p>
      </dgm:t>
    </dgm:pt>
    <dgm:pt modelId="{20854A60-E31B-4E00-B0C1-164028D7015E}">
      <dgm:prSet phldrT="[Text]" custT="1"/>
      <dgm:spPr/>
      <dgm:t>
        <a:bodyPr/>
        <a:lstStyle/>
        <a:p>
          <a:r>
            <a:rPr lang="tr-TR" sz="1000" dirty="0" smtClean="0"/>
            <a:t>2008, ULAKBİM,</a:t>
          </a:r>
        </a:p>
        <a:p>
          <a:r>
            <a:rPr lang="tr-TR" sz="1000" dirty="0" smtClean="0"/>
            <a:t> TO-KAT: Ulusal Toplu Katalog</a:t>
          </a:r>
        </a:p>
      </dgm:t>
    </dgm:pt>
    <dgm:pt modelId="{DD1087EF-36E5-45C4-9BC6-AFA83E8277EE}" type="parTrans" cxnId="{AC56B30D-45C1-4197-B821-94F5903F6FFD}">
      <dgm:prSet/>
      <dgm:spPr/>
      <dgm:t>
        <a:bodyPr/>
        <a:lstStyle/>
        <a:p>
          <a:endParaRPr lang="tr-TR" sz="1000"/>
        </a:p>
      </dgm:t>
    </dgm:pt>
    <dgm:pt modelId="{0F61CC84-F646-4907-9031-2BC5B10585E1}" type="sibTrans" cxnId="{AC56B30D-45C1-4197-B821-94F5903F6FFD}">
      <dgm:prSet/>
      <dgm:spPr/>
      <dgm:t>
        <a:bodyPr/>
        <a:lstStyle/>
        <a:p>
          <a:endParaRPr lang="tr-TR" sz="1000"/>
        </a:p>
      </dgm:t>
    </dgm:pt>
    <dgm:pt modelId="{017F1924-3C40-46BF-B9AB-1DBA33C5CDAA}">
      <dgm:prSet phldrT="[Text]" custT="1"/>
      <dgm:spPr/>
      <dgm:t>
        <a:bodyPr/>
        <a:lstStyle/>
        <a:p>
          <a:r>
            <a:rPr lang="tr-TR" sz="1000" dirty="0" smtClean="0"/>
            <a:t>1978, </a:t>
          </a:r>
        </a:p>
        <a:p>
          <a:r>
            <a:rPr lang="tr-TR" sz="1000" dirty="0" smtClean="0"/>
            <a:t>KYGM Türkiye Yazmaları Toplu Kataloğu</a:t>
          </a:r>
        </a:p>
      </dgm:t>
    </dgm:pt>
    <dgm:pt modelId="{CCDC2048-86FB-48FD-BB46-DA3E2055D354}" type="sibTrans" cxnId="{1D1044BB-7C49-44B9-BD02-691779FB56A5}">
      <dgm:prSet/>
      <dgm:spPr/>
      <dgm:t>
        <a:bodyPr/>
        <a:lstStyle/>
        <a:p>
          <a:endParaRPr lang="tr-TR" sz="1000"/>
        </a:p>
      </dgm:t>
    </dgm:pt>
    <dgm:pt modelId="{64C103EB-4AEE-4D16-B918-A72AF709A137}" type="parTrans" cxnId="{1D1044BB-7C49-44B9-BD02-691779FB56A5}">
      <dgm:prSet/>
      <dgm:spPr/>
      <dgm:t>
        <a:bodyPr/>
        <a:lstStyle/>
        <a:p>
          <a:endParaRPr lang="tr-TR" sz="1000"/>
        </a:p>
      </dgm:t>
    </dgm:pt>
    <dgm:pt modelId="{20593715-5D4E-4DE0-91D6-ED30696F5974}">
      <dgm:prSet phldrT="[Text]" custT="1"/>
      <dgm:spPr/>
      <dgm:t>
        <a:bodyPr/>
        <a:lstStyle/>
        <a:p>
          <a:r>
            <a:rPr lang="tr-TR" sz="1000" dirty="0" smtClean="0"/>
            <a:t>1971 TÜRDOK İstanbul Bilimsel ve Teknik Süreli Yayınlar Toplu Kataloğu</a:t>
          </a:r>
          <a:endParaRPr lang="tr-TR" sz="1000" dirty="0" smtClean="0"/>
        </a:p>
      </dgm:t>
    </dgm:pt>
    <dgm:pt modelId="{B21872EA-02C5-46DD-8C3C-62AFB111654D}" type="parTrans" cxnId="{07F54A45-2311-4E95-B391-327E8680BAEE}">
      <dgm:prSet/>
      <dgm:spPr/>
      <dgm:t>
        <a:bodyPr/>
        <a:lstStyle/>
        <a:p>
          <a:endParaRPr lang="tr-TR" sz="1000"/>
        </a:p>
      </dgm:t>
    </dgm:pt>
    <dgm:pt modelId="{6E41F7B0-5505-44FE-90FD-AD1133A6A3EC}" type="sibTrans" cxnId="{07F54A45-2311-4E95-B391-327E8680BAEE}">
      <dgm:prSet/>
      <dgm:spPr/>
      <dgm:t>
        <a:bodyPr/>
        <a:lstStyle/>
        <a:p>
          <a:endParaRPr lang="tr-TR" sz="1000"/>
        </a:p>
      </dgm:t>
    </dgm:pt>
    <dgm:pt modelId="{437B0A52-D7D2-49A3-989B-6FD51C8C11BA}" type="pres">
      <dgm:prSet presAssocID="{CA593B6A-EB6E-4FB3-AD5C-2BFBC3FB6CBA}" presName="Name0" presStyleCnt="0">
        <dgm:presLayoutVars>
          <dgm:dir/>
          <dgm:resizeHandles val="exact"/>
        </dgm:presLayoutVars>
      </dgm:prSet>
      <dgm:spPr/>
    </dgm:pt>
    <dgm:pt modelId="{E0D1C79E-94B1-40DF-AB24-77268B0F3516}" type="pres">
      <dgm:prSet presAssocID="{CA593B6A-EB6E-4FB3-AD5C-2BFBC3FB6CBA}" presName="arrow" presStyleLbl="bgShp" presStyleIdx="0" presStyleCnt="1" custScaleY="68182"/>
      <dgm:spPr>
        <a:solidFill>
          <a:schemeClr val="accent3">
            <a:lumMod val="40000"/>
            <a:lumOff val="60000"/>
          </a:schemeClr>
        </a:solidFill>
      </dgm:spPr>
    </dgm:pt>
    <dgm:pt modelId="{689F726F-D64D-40DD-8106-59576F8C52BE}" type="pres">
      <dgm:prSet presAssocID="{CA593B6A-EB6E-4FB3-AD5C-2BFBC3FB6CBA}" presName="points" presStyleCnt="0"/>
      <dgm:spPr/>
    </dgm:pt>
    <dgm:pt modelId="{CF46A7CA-69C1-4F85-B313-9811638E1707}" type="pres">
      <dgm:prSet presAssocID="{D1A5057C-B756-4A15-963C-4E61D2B41E29}" presName="compositeA" presStyleCnt="0"/>
      <dgm:spPr/>
    </dgm:pt>
    <dgm:pt modelId="{E3AFCDAB-7237-41A9-A0D0-8F7BB810008E}" type="pres">
      <dgm:prSet presAssocID="{D1A5057C-B756-4A15-963C-4E61D2B41E29}" presName="textA" presStyleLbl="revTx" presStyleIdx="0" presStyleCnt="9">
        <dgm:presLayoutVars>
          <dgm:bulletEnabled val="1"/>
        </dgm:presLayoutVars>
      </dgm:prSet>
      <dgm:spPr/>
      <dgm:t>
        <a:bodyPr/>
        <a:lstStyle/>
        <a:p>
          <a:endParaRPr lang="tr-TR"/>
        </a:p>
      </dgm:t>
    </dgm:pt>
    <dgm:pt modelId="{F34A29BA-AEC0-43A5-8E90-68AA2A37A355}" type="pres">
      <dgm:prSet presAssocID="{D1A5057C-B756-4A15-963C-4E61D2B41E29}" presName="circleA" presStyleLbl="node1" presStyleIdx="0" presStyleCnt="9"/>
      <dgm:spPr/>
    </dgm:pt>
    <dgm:pt modelId="{7539C415-BC8C-4150-90E5-069BB43182B5}" type="pres">
      <dgm:prSet presAssocID="{D1A5057C-B756-4A15-963C-4E61D2B41E29}" presName="spaceA" presStyleCnt="0"/>
      <dgm:spPr/>
    </dgm:pt>
    <dgm:pt modelId="{03F0D122-AB7A-41A3-AF8E-F24BE8D346B6}" type="pres">
      <dgm:prSet presAssocID="{385D8D88-E7D3-40C5-8D10-9F2D98875781}" presName="space" presStyleCnt="0"/>
      <dgm:spPr/>
    </dgm:pt>
    <dgm:pt modelId="{27D08915-61E5-4365-B2C5-487429C782B1}" type="pres">
      <dgm:prSet presAssocID="{20593715-5D4E-4DE0-91D6-ED30696F5974}" presName="compositeB" presStyleCnt="0"/>
      <dgm:spPr/>
    </dgm:pt>
    <dgm:pt modelId="{A78B8566-9740-44A0-99DC-D855571A9453}" type="pres">
      <dgm:prSet presAssocID="{20593715-5D4E-4DE0-91D6-ED30696F5974}" presName="textB" presStyleLbl="revTx" presStyleIdx="1" presStyleCnt="9">
        <dgm:presLayoutVars>
          <dgm:bulletEnabled val="1"/>
        </dgm:presLayoutVars>
      </dgm:prSet>
      <dgm:spPr/>
      <dgm:t>
        <a:bodyPr/>
        <a:lstStyle/>
        <a:p>
          <a:endParaRPr lang="tr-TR"/>
        </a:p>
      </dgm:t>
    </dgm:pt>
    <dgm:pt modelId="{957E78EA-99D4-44CF-9AF0-9F3BEA60C0D6}" type="pres">
      <dgm:prSet presAssocID="{20593715-5D4E-4DE0-91D6-ED30696F5974}" presName="circleB" presStyleLbl="node1" presStyleIdx="1" presStyleCnt="9"/>
      <dgm:spPr/>
    </dgm:pt>
    <dgm:pt modelId="{62F8270E-6D04-47A6-BEA1-28458005D292}" type="pres">
      <dgm:prSet presAssocID="{20593715-5D4E-4DE0-91D6-ED30696F5974}" presName="spaceB" presStyleCnt="0"/>
      <dgm:spPr/>
    </dgm:pt>
    <dgm:pt modelId="{D6C75CD8-B590-4E1A-8383-2B9ED8736A35}" type="pres">
      <dgm:prSet presAssocID="{6E41F7B0-5505-44FE-90FD-AD1133A6A3EC}" presName="space" presStyleCnt="0"/>
      <dgm:spPr/>
    </dgm:pt>
    <dgm:pt modelId="{6BF047C9-EB4D-422A-8811-7ABDB6DBD948}" type="pres">
      <dgm:prSet presAssocID="{DC5FF743-4172-437B-B8A8-A3F5CE11AF47}" presName="compositeA" presStyleCnt="0"/>
      <dgm:spPr/>
    </dgm:pt>
    <dgm:pt modelId="{8A465060-B9C1-4D1D-8F71-2E8468D32B79}" type="pres">
      <dgm:prSet presAssocID="{DC5FF743-4172-437B-B8A8-A3F5CE11AF47}" presName="textA" presStyleLbl="revTx" presStyleIdx="2" presStyleCnt="9">
        <dgm:presLayoutVars>
          <dgm:bulletEnabled val="1"/>
        </dgm:presLayoutVars>
      </dgm:prSet>
      <dgm:spPr/>
      <dgm:t>
        <a:bodyPr/>
        <a:lstStyle/>
        <a:p>
          <a:endParaRPr lang="tr-TR"/>
        </a:p>
      </dgm:t>
    </dgm:pt>
    <dgm:pt modelId="{8AC7AC4B-83DB-4459-A1B7-879EC434E37C}" type="pres">
      <dgm:prSet presAssocID="{DC5FF743-4172-437B-B8A8-A3F5CE11AF47}" presName="circleA" presStyleLbl="node1" presStyleIdx="2" presStyleCnt="9"/>
      <dgm:spPr/>
    </dgm:pt>
    <dgm:pt modelId="{570DA91A-0587-49AE-A323-E90F11BEA0F2}" type="pres">
      <dgm:prSet presAssocID="{DC5FF743-4172-437B-B8A8-A3F5CE11AF47}" presName="spaceA" presStyleCnt="0"/>
      <dgm:spPr/>
    </dgm:pt>
    <dgm:pt modelId="{1915B4B5-56B3-4BEE-B1EA-033A6F38E76D}" type="pres">
      <dgm:prSet presAssocID="{DF8BDC23-8151-4A7F-BA11-CA28D93AF741}" presName="space" presStyleCnt="0"/>
      <dgm:spPr/>
    </dgm:pt>
    <dgm:pt modelId="{431EEE22-2F74-4734-95D9-8633229055B1}" type="pres">
      <dgm:prSet presAssocID="{017F1924-3C40-46BF-B9AB-1DBA33C5CDAA}" presName="compositeB" presStyleCnt="0"/>
      <dgm:spPr/>
    </dgm:pt>
    <dgm:pt modelId="{BB5268DE-F226-49CC-AA57-AD38B1701311}" type="pres">
      <dgm:prSet presAssocID="{017F1924-3C40-46BF-B9AB-1DBA33C5CDAA}" presName="textB" presStyleLbl="revTx" presStyleIdx="3" presStyleCnt="9">
        <dgm:presLayoutVars>
          <dgm:bulletEnabled val="1"/>
        </dgm:presLayoutVars>
      </dgm:prSet>
      <dgm:spPr/>
      <dgm:t>
        <a:bodyPr/>
        <a:lstStyle/>
        <a:p>
          <a:endParaRPr lang="tr-TR"/>
        </a:p>
      </dgm:t>
    </dgm:pt>
    <dgm:pt modelId="{D52C5DD8-F0E2-4382-B378-B880CD6F2929}" type="pres">
      <dgm:prSet presAssocID="{017F1924-3C40-46BF-B9AB-1DBA33C5CDAA}" presName="circleB" presStyleLbl="node1" presStyleIdx="3" presStyleCnt="9"/>
      <dgm:spPr/>
    </dgm:pt>
    <dgm:pt modelId="{37107E12-1145-4FCB-BDBA-1FC04EC319E2}" type="pres">
      <dgm:prSet presAssocID="{017F1924-3C40-46BF-B9AB-1DBA33C5CDAA}" presName="spaceB" presStyleCnt="0"/>
      <dgm:spPr/>
    </dgm:pt>
    <dgm:pt modelId="{2759486E-8AE3-4955-8198-FEECDDD41B39}" type="pres">
      <dgm:prSet presAssocID="{CCDC2048-86FB-48FD-BB46-DA3E2055D354}" presName="space" presStyleCnt="0"/>
      <dgm:spPr/>
    </dgm:pt>
    <dgm:pt modelId="{DCA0E30B-810F-4E0E-B22A-2B2F09F83390}" type="pres">
      <dgm:prSet presAssocID="{B3C52F7B-CD96-40FF-B2A9-0C9BF1CC0DF9}" presName="compositeA" presStyleCnt="0"/>
      <dgm:spPr/>
    </dgm:pt>
    <dgm:pt modelId="{751A109A-1925-499D-B141-A8E20337F513}" type="pres">
      <dgm:prSet presAssocID="{B3C52F7B-CD96-40FF-B2A9-0C9BF1CC0DF9}" presName="textA" presStyleLbl="revTx" presStyleIdx="4" presStyleCnt="9">
        <dgm:presLayoutVars>
          <dgm:bulletEnabled val="1"/>
        </dgm:presLayoutVars>
      </dgm:prSet>
      <dgm:spPr/>
      <dgm:t>
        <a:bodyPr/>
        <a:lstStyle/>
        <a:p>
          <a:endParaRPr lang="tr-TR"/>
        </a:p>
      </dgm:t>
    </dgm:pt>
    <dgm:pt modelId="{59E6F5C0-50D2-4EC8-9D0D-56D553FD67DA}" type="pres">
      <dgm:prSet presAssocID="{B3C52F7B-CD96-40FF-B2A9-0C9BF1CC0DF9}" presName="circleA" presStyleLbl="node1" presStyleIdx="4" presStyleCnt="9"/>
      <dgm:spPr/>
    </dgm:pt>
    <dgm:pt modelId="{C98D6659-6BF1-4AEF-89F8-F76EE8234298}" type="pres">
      <dgm:prSet presAssocID="{B3C52F7B-CD96-40FF-B2A9-0C9BF1CC0DF9}" presName="spaceA" presStyleCnt="0"/>
      <dgm:spPr/>
    </dgm:pt>
    <dgm:pt modelId="{A9971492-B519-4153-9D34-DD210380EC8B}" type="pres">
      <dgm:prSet presAssocID="{EC0E33CA-D564-45D8-9D79-2B98A11A466B}" presName="space" presStyleCnt="0"/>
      <dgm:spPr/>
    </dgm:pt>
    <dgm:pt modelId="{7B51B026-24AA-470C-B5A0-51C8035AB2D4}" type="pres">
      <dgm:prSet presAssocID="{8E5B1793-F630-4EB7-94AF-5B6C0A5E8168}" presName="compositeB" presStyleCnt="0"/>
      <dgm:spPr/>
    </dgm:pt>
    <dgm:pt modelId="{0A08D104-6B29-42E3-878C-D6E6B6698C56}" type="pres">
      <dgm:prSet presAssocID="{8E5B1793-F630-4EB7-94AF-5B6C0A5E8168}" presName="textB" presStyleLbl="revTx" presStyleIdx="5" presStyleCnt="9">
        <dgm:presLayoutVars>
          <dgm:bulletEnabled val="1"/>
        </dgm:presLayoutVars>
      </dgm:prSet>
      <dgm:spPr/>
      <dgm:t>
        <a:bodyPr/>
        <a:lstStyle/>
        <a:p>
          <a:endParaRPr lang="tr-TR"/>
        </a:p>
      </dgm:t>
    </dgm:pt>
    <dgm:pt modelId="{F195E6C9-6C52-4BF3-ACCC-BEC4B17EE006}" type="pres">
      <dgm:prSet presAssocID="{8E5B1793-F630-4EB7-94AF-5B6C0A5E8168}" presName="circleB" presStyleLbl="node1" presStyleIdx="5" presStyleCnt="9"/>
      <dgm:spPr/>
    </dgm:pt>
    <dgm:pt modelId="{2A1C728D-FA86-42F5-AA77-87A916C5E244}" type="pres">
      <dgm:prSet presAssocID="{8E5B1793-F630-4EB7-94AF-5B6C0A5E8168}" presName="spaceB" presStyleCnt="0"/>
      <dgm:spPr/>
    </dgm:pt>
    <dgm:pt modelId="{179C4D17-C622-4FA8-B77B-D734A945CA21}" type="pres">
      <dgm:prSet presAssocID="{C7E930A2-7618-4093-8716-72FA097A4822}" presName="space" presStyleCnt="0"/>
      <dgm:spPr/>
    </dgm:pt>
    <dgm:pt modelId="{9A641FB4-46B7-44CA-A01D-F75965DC68A7}" type="pres">
      <dgm:prSet presAssocID="{D124177F-1FE2-4BE5-A8C1-932CC333660C}" presName="compositeA" presStyleCnt="0"/>
      <dgm:spPr/>
    </dgm:pt>
    <dgm:pt modelId="{0E29E822-F581-42F2-9C87-8A7CE109E0AA}" type="pres">
      <dgm:prSet presAssocID="{D124177F-1FE2-4BE5-A8C1-932CC333660C}" presName="textA" presStyleLbl="revTx" presStyleIdx="6" presStyleCnt="9">
        <dgm:presLayoutVars>
          <dgm:bulletEnabled val="1"/>
        </dgm:presLayoutVars>
      </dgm:prSet>
      <dgm:spPr/>
      <dgm:t>
        <a:bodyPr/>
        <a:lstStyle/>
        <a:p>
          <a:endParaRPr lang="tr-TR"/>
        </a:p>
      </dgm:t>
    </dgm:pt>
    <dgm:pt modelId="{E218A1AD-63B3-4C35-8924-26A9D641FBDD}" type="pres">
      <dgm:prSet presAssocID="{D124177F-1FE2-4BE5-A8C1-932CC333660C}" presName="circleA" presStyleLbl="node1" presStyleIdx="6" presStyleCnt="9"/>
      <dgm:spPr/>
    </dgm:pt>
    <dgm:pt modelId="{D81AC6EB-6F9A-49ED-B27F-41C7B538CD1D}" type="pres">
      <dgm:prSet presAssocID="{D124177F-1FE2-4BE5-A8C1-932CC333660C}" presName="spaceA" presStyleCnt="0"/>
      <dgm:spPr/>
    </dgm:pt>
    <dgm:pt modelId="{342946D7-139F-4C5B-B76A-CBD184E826A6}" type="pres">
      <dgm:prSet presAssocID="{F8775B50-D41A-48C9-8CD1-5DAFAB6E80FB}" presName="space" presStyleCnt="0"/>
      <dgm:spPr/>
    </dgm:pt>
    <dgm:pt modelId="{17B971BB-9900-4D16-9911-B549184B3986}" type="pres">
      <dgm:prSet presAssocID="{DF63BF76-F6FF-4BBC-A85D-6FC0E80B4ADE}" presName="compositeB" presStyleCnt="0"/>
      <dgm:spPr/>
    </dgm:pt>
    <dgm:pt modelId="{A7EA7782-2C76-4A55-A7C4-0C918A7857BE}" type="pres">
      <dgm:prSet presAssocID="{DF63BF76-F6FF-4BBC-A85D-6FC0E80B4ADE}" presName="textB" presStyleLbl="revTx" presStyleIdx="7" presStyleCnt="9">
        <dgm:presLayoutVars>
          <dgm:bulletEnabled val="1"/>
        </dgm:presLayoutVars>
      </dgm:prSet>
      <dgm:spPr/>
      <dgm:t>
        <a:bodyPr/>
        <a:lstStyle/>
        <a:p>
          <a:endParaRPr lang="tr-TR"/>
        </a:p>
      </dgm:t>
    </dgm:pt>
    <dgm:pt modelId="{C9F87FB3-9415-41E7-9453-F6C3A516FCBC}" type="pres">
      <dgm:prSet presAssocID="{DF63BF76-F6FF-4BBC-A85D-6FC0E80B4ADE}" presName="circleB" presStyleLbl="node1" presStyleIdx="7" presStyleCnt="9"/>
      <dgm:spPr/>
    </dgm:pt>
    <dgm:pt modelId="{5090858A-F738-4C28-846B-FE1B1D3C093D}" type="pres">
      <dgm:prSet presAssocID="{DF63BF76-F6FF-4BBC-A85D-6FC0E80B4ADE}" presName="spaceB" presStyleCnt="0"/>
      <dgm:spPr/>
    </dgm:pt>
    <dgm:pt modelId="{7675B680-6EFA-4B46-88CC-9D59A526DD21}" type="pres">
      <dgm:prSet presAssocID="{1C9EA186-F4C7-4239-8ECD-965680B26492}" presName="space" presStyleCnt="0"/>
      <dgm:spPr/>
    </dgm:pt>
    <dgm:pt modelId="{CD15DC0E-5525-41E3-A5A0-72B30A5CC878}" type="pres">
      <dgm:prSet presAssocID="{20854A60-E31B-4E00-B0C1-164028D7015E}" presName="compositeA" presStyleCnt="0"/>
      <dgm:spPr/>
    </dgm:pt>
    <dgm:pt modelId="{C30274B1-CF0F-4D6E-AF01-F5698C19BF3B}" type="pres">
      <dgm:prSet presAssocID="{20854A60-E31B-4E00-B0C1-164028D7015E}" presName="textA" presStyleLbl="revTx" presStyleIdx="8" presStyleCnt="9">
        <dgm:presLayoutVars>
          <dgm:bulletEnabled val="1"/>
        </dgm:presLayoutVars>
      </dgm:prSet>
      <dgm:spPr/>
      <dgm:t>
        <a:bodyPr/>
        <a:lstStyle/>
        <a:p>
          <a:endParaRPr lang="tr-TR"/>
        </a:p>
      </dgm:t>
    </dgm:pt>
    <dgm:pt modelId="{442D7F67-838F-48BE-B763-48806578EB00}" type="pres">
      <dgm:prSet presAssocID="{20854A60-E31B-4E00-B0C1-164028D7015E}" presName="circleA" presStyleLbl="node1" presStyleIdx="8" presStyleCnt="9"/>
      <dgm:spPr/>
    </dgm:pt>
    <dgm:pt modelId="{C8F5313B-29CB-4B37-9D7F-BB0F35F09F7C}" type="pres">
      <dgm:prSet presAssocID="{20854A60-E31B-4E00-B0C1-164028D7015E}" presName="spaceA" presStyleCnt="0"/>
      <dgm:spPr/>
    </dgm:pt>
  </dgm:ptLst>
  <dgm:cxnLst>
    <dgm:cxn modelId="{F9340117-01BB-4B76-AF85-06CE93D9C9E1}" srcId="{CA593B6A-EB6E-4FB3-AD5C-2BFBC3FB6CBA}" destId="{D124177F-1FE2-4BE5-A8C1-932CC333660C}" srcOrd="6" destOrd="0" parTransId="{8860D0B5-9DC5-4B6C-80A5-C9FEA9B84182}" sibTransId="{F8775B50-D41A-48C9-8CD1-5DAFAB6E80FB}"/>
    <dgm:cxn modelId="{541AC852-04CC-4501-83CD-594C220E497F}" type="presOf" srcId="{8E5B1793-F630-4EB7-94AF-5B6C0A5E8168}" destId="{0A08D104-6B29-42E3-878C-D6E6B6698C56}" srcOrd="0" destOrd="0" presId="urn:microsoft.com/office/officeart/2005/8/layout/hProcess11"/>
    <dgm:cxn modelId="{4E23DED1-7760-4439-AEA8-BD28ABCEBD4E}" srcId="{CA593B6A-EB6E-4FB3-AD5C-2BFBC3FB6CBA}" destId="{D1A5057C-B756-4A15-963C-4E61D2B41E29}" srcOrd="0" destOrd="0" parTransId="{45DD1F34-E2D7-447E-B3E3-84D5A0818858}" sibTransId="{385D8D88-E7D3-40C5-8D10-9F2D98875781}"/>
    <dgm:cxn modelId="{ACFB0666-B55D-42B9-AD70-0DAB5D49AFC0}" srcId="{CA593B6A-EB6E-4FB3-AD5C-2BFBC3FB6CBA}" destId="{DC5FF743-4172-437B-B8A8-A3F5CE11AF47}" srcOrd="2" destOrd="0" parTransId="{BCA860C5-D0FD-467F-964F-928800A0B812}" sibTransId="{DF8BDC23-8151-4A7F-BA11-CA28D93AF741}"/>
    <dgm:cxn modelId="{D6E16E80-D756-4755-A342-F11026F1B20E}" type="presOf" srcId="{D1A5057C-B756-4A15-963C-4E61D2B41E29}" destId="{E3AFCDAB-7237-41A9-A0D0-8F7BB810008E}" srcOrd="0" destOrd="0" presId="urn:microsoft.com/office/officeart/2005/8/layout/hProcess11"/>
    <dgm:cxn modelId="{A49DB7EB-A411-4466-9562-38F236390E96}" type="presOf" srcId="{D124177F-1FE2-4BE5-A8C1-932CC333660C}" destId="{0E29E822-F581-42F2-9C87-8A7CE109E0AA}" srcOrd="0" destOrd="0" presId="urn:microsoft.com/office/officeart/2005/8/layout/hProcess11"/>
    <dgm:cxn modelId="{E847EF8F-59CF-4F4E-A21E-30FA94BC2D69}" type="presOf" srcId="{20854A60-E31B-4E00-B0C1-164028D7015E}" destId="{C30274B1-CF0F-4D6E-AF01-F5698C19BF3B}" srcOrd="0" destOrd="0" presId="urn:microsoft.com/office/officeart/2005/8/layout/hProcess11"/>
    <dgm:cxn modelId="{A56FAC65-4FBC-4824-A305-CD9DB24DAF2C}" srcId="{CA593B6A-EB6E-4FB3-AD5C-2BFBC3FB6CBA}" destId="{B3C52F7B-CD96-40FF-B2A9-0C9BF1CC0DF9}" srcOrd="4" destOrd="0" parTransId="{1C5D73A9-3B20-4F10-BAFA-DBD699A5565A}" sibTransId="{EC0E33CA-D564-45D8-9D79-2B98A11A466B}"/>
    <dgm:cxn modelId="{6F8B408C-84E4-44CD-94BC-AD351235D240}" srcId="{CA593B6A-EB6E-4FB3-AD5C-2BFBC3FB6CBA}" destId="{DF63BF76-F6FF-4BBC-A85D-6FC0E80B4ADE}" srcOrd="7" destOrd="0" parTransId="{FF77ED2F-9DC2-42F0-9AA0-9B227F11DFB7}" sibTransId="{1C9EA186-F4C7-4239-8ECD-965680B26492}"/>
    <dgm:cxn modelId="{1D1044BB-7C49-44B9-BD02-691779FB56A5}" srcId="{CA593B6A-EB6E-4FB3-AD5C-2BFBC3FB6CBA}" destId="{017F1924-3C40-46BF-B9AB-1DBA33C5CDAA}" srcOrd="3" destOrd="0" parTransId="{64C103EB-4AEE-4D16-B918-A72AF709A137}" sibTransId="{CCDC2048-86FB-48FD-BB46-DA3E2055D354}"/>
    <dgm:cxn modelId="{AC56B30D-45C1-4197-B821-94F5903F6FFD}" srcId="{CA593B6A-EB6E-4FB3-AD5C-2BFBC3FB6CBA}" destId="{20854A60-E31B-4E00-B0C1-164028D7015E}" srcOrd="8" destOrd="0" parTransId="{DD1087EF-36E5-45C4-9BC6-AFA83E8277EE}" sibTransId="{0F61CC84-F646-4907-9031-2BC5B10585E1}"/>
    <dgm:cxn modelId="{F7FB5BD4-BF9C-4259-9168-CF5411B1CF65}" srcId="{CA593B6A-EB6E-4FB3-AD5C-2BFBC3FB6CBA}" destId="{8E5B1793-F630-4EB7-94AF-5B6C0A5E8168}" srcOrd="5" destOrd="0" parTransId="{CF2CFF22-0C42-4118-9825-B9B0FEFE1507}" sibTransId="{C7E930A2-7618-4093-8716-72FA097A4822}"/>
    <dgm:cxn modelId="{D5DE60EC-3257-4E1D-BE9F-381A8D0EB7B0}" type="presOf" srcId="{B3C52F7B-CD96-40FF-B2A9-0C9BF1CC0DF9}" destId="{751A109A-1925-499D-B141-A8E20337F513}" srcOrd="0" destOrd="0" presId="urn:microsoft.com/office/officeart/2005/8/layout/hProcess11"/>
    <dgm:cxn modelId="{84ED005F-97D6-478A-AB88-FE7C0B4E89CB}" type="presOf" srcId="{CA593B6A-EB6E-4FB3-AD5C-2BFBC3FB6CBA}" destId="{437B0A52-D7D2-49A3-989B-6FD51C8C11BA}" srcOrd="0" destOrd="0" presId="urn:microsoft.com/office/officeart/2005/8/layout/hProcess11"/>
    <dgm:cxn modelId="{CCDA04E1-D0D8-4103-B9EC-D6E482C6B64F}" type="presOf" srcId="{DC5FF743-4172-437B-B8A8-A3F5CE11AF47}" destId="{8A465060-B9C1-4D1D-8F71-2E8468D32B79}" srcOrd="0" destOrd="0" presId="urn:microsoft.com/office/officeart/2005/8/layout/hProcess11"/>
    <dgm:cxn modelId="{5D1C80CD-944F-4519-A435-EAFC9DAAE35F}" type="presOf" srcId="{20593715-5D4E-4DE0-91D6-ED30696F5974}" destId="{A78B8566-9740-44A0-99DC-D855571A9453}" srcOrd="0" destOrd="0" presId="urn:microsoft.com/office/officeart/2005/8/layout/hProcess11"/>
    <dgm:cxn modelId="{2BC5216E-B02F-4043-A9EA-DF5E6C05BB9F}" type="presOf" srcId="{017F1924-3C40-46BF-B9AB-1DBA33C5CDAA}" destId="{BB5268DE-F226-49CC-AA57-AD38B1701311}" srcOrd="0" destOrd="0" presId="urn:microsoft.com/office/officeart/2005/8/layout/hProcess11"/>
    <dgm:cxn modelId="{72741328-B837-4F80-9462-3112B71ACB83}" type="presOf" srcId="{DF63BF76-F6FF-4BBC-A85D-6FC0E80B4ADE}" destId="{A7EA7782-2C76-4A55-A7C4-0C918A7857BE}" srcOrd="0" destOrd="0" presId="urn:microsoft.com/office/officeart/2005/8/layout/hProcess11"/>
    <dgm:cxn modelId="{07F54A45-2311-4E95-B391-327E8680BAEE}" srcId="{CA593B6A-EB6E-4FB3-AD5C-2BFBC3FB6CBA}" destId="{20593715-5D4E-4DE0-91D6-ED30696F5974}" srcOrd="1" destOrd="0" parTransId="{B21872EA-02C5-46DD-8C3C-62AFB111654D}" sibTransId="{6E41F7B0-5505-44FE-90FD-AD1133A6A3EC}"/>
    <dgm:cxn modelId="{2125615F-D2AC-4333-91C8-189A9AD4B272}" type="presParOf" srcId="{437B0A52-D7D2-49A3-989B-6FD51C8C11BA}" destId="{E0D1C79E-94B1-40DF-AB24-77268B0F3516}" srcOrd="0" destOrd="0" presId="urn:microsoft.com/office/officeart/2005/8/layout/hProcess11"/>
    <dgm:cxn modelId="{4310611D-40F8-47D6-8104-45C58AA9A02C}" type="presParOf" srcId="{437B0A52-D7D2-49A3-989B-6FD51C8C11BA}" destId="{689F726F-D64D-40DD-8106-59576F8C52BE}" srcOrd="1" destOrd="0" presId="urn:microsoft.com/office/officeart/2005/8/layout/hProcess11"/>
    <dgm:cxn modelId="{D9DE76D7-D190-404D-AC06-CD7C93E70F2F}" type="presParOf" srcId="{689F726F-D64D-40DD-8106-59576F8C52BE}" destId="{CF46A7CA-69C1-4F85-B313-9811638E1707}" srcOrd="0" destOrd="0" presId="urn:microsoft.com/office/officeart/2005/8/layout/hProcess11"/>
    <dgm:cxn modelId="{79F4BAA2-B22C-4701-BFD4-B64BB5736F27}" type="presParOf" srcId="{CF46A7CA-69C1-4F85-B313-9811638E1707}" destId="{E3AFCDAB-7237-41A9-A0D0-8F7BB810008E}" srcOrd="0" destOrd="0" presId="urn:microsoft.com/office/officeart/2005/8/layout/hProcess11"/>
    <dgm:cxn modelId="{C7DCCD8F-FD92-4F83-B9C9-F82369C6435C}" type="presParOf" srcId="{CF46A7CA-69C1-4F85-B313-9811638E1707}" destId="{F34A29BA-AEC0-43A5-8E90-68AA2A37A355}" srcOrd="1" destOrd="0" presId="urn:microsoft.com/office/officeart/2005/8/layout/hProcess11"/>
    <dgm:cxn modelId="{69BDFC75-EF96-45C6-A274-BE2C0928BCDA}" type="presParOf" srcId="{CF46A7CA-69C1-4F85-B313-9811638E1707}" destId="{7539C415-BC8C-4150-90E5-069BB43182B5}" srcOrd="2" destOrd="0" presId="urn:microsoft.com/office/officeart/2005/8/layout/hProcess11"/>
    <dgm:cxn modelId="{1F449E01-4BD2-4FD5-AFBC-EC533C22BBE2}" type="presParOf" srcId="{689F726F-D64D-40DD-8106-59576F8C52BE}" destId="{03F0D122-AB7A-41A3-AF8E-F24BE8D346B6}" srcOrd="1" destOrd="0" presId="urn:microsoft.com/office/officeart/2005/8/layout/hProcess11"/>
    <dgm:cxn modelId="{ED3D9F39-FEDD-4901-BCD7-28C67AC23E09}" type="presParOf" srcId="{689F726F-D64D-40DD-8106-59576F8C52BE}" destId="{27D08915-61E5-4365-B2C5-487429C782B1}" srcOrd="2" destOrd="0" presId="urn:microsoft.com/office/officeart/2005/8/layout/hProcess11"/>
    <dgm:cxn modelId="{F6269499-8A6B-44AF-AEA6-E12BCFFFA827}" type="presParOf" srcId="{27D08915-61E5-4365-B2C5-487429C782B1}" destId="{A78B8566-9740-44A0-99DC-D855571A9453}" srcOrd="0" destOrd="0" presId="urn:microsoft.com/office/officeart/2005/8/layout/hProcess11"/>
    <dgm:cxn modelId="{EF6A00A6-F8D1-423D-A0A6-DDA8D6D2D6D5}" type="presParOf" srcId="{27D08915-61E5-4365-B2C5-487429C782B1}" destId="{957E78EA-99D4-44CF-9AF0-9F3BEA60C0D6}" srcOrd="1" destOrd="0" presId="urn:microsoft.com/office/officeart/2005/8/layout/hProcess11"/>
    <dgm:cxn modelId="{6D548054-AD6B-4920-86FD-C21C15E166D0}" type="presParOf" srcId="{27D08915-61E5-4365-B2C5-487429C782B1}" destId="{62F8270E-6D04-47A6-BEA1-28458005D292}" srcOrd="2" destOrd="0" presId="urn:microsoft.com/office/officeart/2005/8/layout/hProcess11"/>
    <dgm:cxn modelId="{C3DD8DA6-B8E0-4B88-981F-BAE343314470}" type="presParOf" srcId="{689F726F-D64D-40DD-8106-59576F8C52BE}" destId="{D6C75CD8-B590-4E1A-8383-2B9ED8736A35}" srcOrd="3" destOrd="0" presId="urn:microsoft.com/office/officeart/2005/8/layout/hProcess11"/>
    <dgm:cxn modelId="{9DA158BB-5215-43A9-A151-6E21C407B55D}" type="presParOf" srcId="{689F726F-D64D-40DD-8106-59576F8C52BE}" destId="{6BF047C9-EB4D-422A-8811-7ABDB6DBD948}" srcOrd="4" destOrd="0" presId="urn:microsoft.com/office/officeart/2005/8/layout/hProcess11"/>
    <dgm:cxn modelId="{B5E35BC5-F0A7-49BD-B8EB-84A1F5B7E599}" type="presParOf" srcId="{6BF047C9-EB4D-422A-8811-7ABDB6DBD948}" destId="{8A465060-B9C1-4D1D-8F71-2E8468D32B79}" srcOrd="0" destOrd="0" presId="urn:microsoft.com/office/officeart/2005/8/layout/hProcess11"/>
    <dgm:cxn modelId="{B21C4232-E989-4B27-A0A3-5FE4773B2487}" type="presParOf" srcId="{6BF047C9-EB4D-422A-8811-7ABDB6DBD948}" destId="{8AC7AC4B-83DB-4459-A1B7-879EC434E37C}" srcOrd="1" destOrd="0" presId="urn:microsoft.com/office/officeart/2005/8/layout/hProcess11"/>
    <dgm:cxn modelId="{D4F220C1-6DBD-47BE-819F-EF3A1E51CBBD}" type="presParOf" srcId="{6BF047C9-EB4D-422A-8811-7ABDB6DBD948}" destId="{570DA91A-0587-49AE-A323-E90F11BEA0F2}" srcOrd="2" destOrd="0" presId="urn:microsoft.com/office/officeart/2005/8/layout/hProcess11"/>
    <dgm:cxn modelId="{8CA2823B-063C-4A97-8A61-DE49A8EAEB0E}" type="presParOf" srcId="{689F726F-D64D-40DD-8106-59576F8C52BE}" destId="{1915B4B5-56B3-4BEE-B1EA-033A6F38E76D}" srcOrd="5" destOrd="0" presId="urn:microsoft.com/office/officeart/2005/8/layout/hProcess11"/>
    <dgm:cxn modelId="{C3C62B54-D071-43F0-BA00-12944BAE7387}" type="presParOf" srcId="{689F726F-D64D-40DD-8106-59576F8C52BE}" destId="{431EEE22-2F74-4734-95D9-8633229055B1}" srcOrd="6" destOrd="0" presId="urn:microsoft.com/office/officeart/2005/8/layout/hProcess11"/>
    <dgm:cxn modelId="{D4820DF0-482D-4036-9FE9-5489BD7EA460}" type="presParOf" srcId="{431EEE22-2F74-4734-95D9-8633229055B1}" destId="{BB5268DE-F226-49CC-AA57-AD38B1701311}" srcOrd="0" destOrd="0" presId="urn:microsoft.com/office/officeart/2005/8/layout/hProcess11"/>
    <dgm:cxn modelId="{244E6F11-B494-42AC-9656-ED2039549A59}" type="presParOf" srcId="{431EEE22-2F74-4734-95D9-8633229055B1}" destId="{D52C5DD8-F0E2-4382-B378-B880CD6F2929}" srcOrd="1" destOrd="0" presId="urn:microsoft.com/office/officeart/2005/8/layout/hProcess11"/>
    <dgm:cxn modelId="{C9332222-A651-45B6-B250-2C3560938840}" type="presParOf" srcId="{431EEE22-2F74-4734-95D9-8633229055B1}" destId="{37107E12-1145-4FCB-BDBA-1FC04EC319E2}" srcOrd="2" destOrd="0" presId="urn:microsoft.com/office/officeart/2005/8/layout/hProcess11"/>
    <dgm:cxn modelId="{703DD4D7-DF56-4F9F-9A23-46DED39B1FC5}" type="presParOf" srcId="{689F726F-D64D-40DD-8106-59576F8C52BE}" destId="{2759486E-8AE3-4955-8198-FEECDDD41B39}" srcOrd="7" destOrd="0" presId="urn:microsoft.com/office/officeart/2005/8/layout/hProcess11"/>
    <dgm:cxn modelId="{76F05093-D7D1-451D-9FA1-09180F708305}" type="presParOf" srcId="{689F726F-D64D-40DD-8106-59576F8C52BE}" destId="{DCA0E30B-810F-4E0E-B22A-2B2F09F83390}" srcOrd="8" destOrd="0" presId="urn:microsoft.com/office/officeart/2005/8/layout/hProcess11"/>
    <dgm:cxn modelId="{0B3A9465-B2AA-4375-A503-27E70655A25F}" type="presParOf" srcId="{DCA0E30B-810F-4E0E-B22A-2B2F09F83390}" destId="{751A109A-1925-499D-B141-A8E20337F513}" srcOrd="0" destOrd="0" presId="urn:microsoft.com/office/officeart/2005/8/layout/hProcess11"/>
    <dgm:cxn modelId="{E2067A54-7DEA-4B4A-8495-26951197CAC4}" type="presParOf" srcId="{DCA0E30B-810F-4E0E-B22A-2B2F09F83390}" destId="{59E6F5C0-50D2-4EC8-9D0D-56D553FD67DA}" srcOrd="1" destOrd="0" presId="urn:microsoft.com/office/officeart/2005/8/layout/hProcess11"/>
    <dgm:cxn modelId="{27346924-B984-43E1-BBD2-636A9426D338}" type="presParOf" srcId="{DCA0E30B-810F-4E0E-B22A-2B2F09F83390}" destId="{C98D6659-6BF1-4AEF-89F8-F76EE8234298}" srcOrd="2" destOrd="0" presId="urn:microsoft.com/office/officeart/2005/8/layout/hProcess11"/>
    <dgm:cxn modelId="{AB34EA03-5CAF-4CF7-A933-1FEC790D023A}" type="presParOf" srcId="{689F726F-D64D-40DD-8106-59576F8C52BE}" destId="{A9971492-B519-4153-9D34-DD210380EC8B}" srcOrd="9" destOrd="0" presId="urn:microsoft.com/office/officeart/2005/8/layout/hProcess11"/>
    <dgm:cxn modelId="{3CB0CFF4-CFE3-4525-A322-633B79B53590}" type="presParOf" srcId="{689F726F-D64D-40DD-8106-59576F8C52BE}" destId="{7B51B026-24AA-470C-B5A0-51C8035AB2D4}" srcOrd="10" destOrd="0" presId="urn:microsoft.com/office/officeart/2005/8/layout/hProcess11"/>
    <dgm:cxn modelId="{54F603EB-0A03-4346-9D40-81323FD42129}" type="presParOf" srcId="{7B51B026-24AA-470C-B5A0-51C8035AB2D4}" destId="{0A08D104-6B29-42E3-878C-D6E6B6698C56}" srcOrd="0" destOrd="0" presId="urn:microsoft.com/office/officeart/2005/8/layout/hProcess11"/>
    <dgm:cxn modelId="{333E2BDB-AFC4-44EB-83F5-CABA3CA2A9E3}" type="presParOf" srcId="{7B51B026-24AA-470C-B5A0-51C8035AB2D4}" destId="{F195E6C9-6C52-4BF3-ACCC-BEC4B17EE006}" srcOrd="1" destOrd="0" presId="urn:microsoft.com/office/officeart/2005/8/layout/hProcess11"/>
    <dgm:cxn modelId="{E832291F-1909-4EE4-BE5D-2CB9FF5F67CD}" type="presParOf" srcId="{7B51B026-24AA-470C-B5A0-51C8035AB2D4}" destId="{2A1C728D-FA86-42F5-AA77-87A916C5E244}" srcOrd="2" destOrd="0" presId="urn:microsoft.com/office/officeart/2005/8/layout/hProcess11"/>
    <dgm:cxn modelId="{1FEA2256-6F88-4316-AF66-7A4104A655D5}" type="presParOf" srcId="{689F726F-D64D-40DD-8106-59576F8C52BE}" destId="{179C4D17-C622-4FA8-B77B-D734A945CA21}" srcOrd="11" destOrd="0" presId="urn:microsoft.com/office/officeart/2005/8/layout/hProcess11"/>
    <dgm:cxn modelId="{5F683C27-24D1-4084-BFE8-2F021BF241DD}" type="presParOf" srcId="{689F726F-D64D-40DD-8106-59576F8C52BE}" destId="{9A641FB4-46B7-44CA-A01D-F75965DC68A7}" srcOrd="12" destOrd="0" presId="urn:microsoft.com/office/officeart/2005/8/layout/hProcess11"/>
    <dgm:cxn modelId="{562BEB1A-22FB-41ED-8632-71251050C576}" type="presParOf" srcId="{9A641FB4-46B7-44CA-A01D-F75965DC68A7}" destId="{0E29E822-F581-42F2-9C87-8A7CE109E0AA}" srcOrd="0" destOrd="0" presId="urn:microsoft.com/office/officeart/2005/8/layout/hProcess11"/>
    <dgm:cxn modelId="{5E58DF60-F6C4-4E9C-8DE6-4652FF560B82}" type="presParOf" srcId="{9A641FB4-46B7-44CA-A01D-F75965DC68A7}" destId="{E218A1AD-63B3-4C35-8924-26A9D641FBDD}" srcOrd="1" destOrd="0" presId="urn:microsoft.com/office/officeart/2005/8/layout/hProcess11"/>
    <dgm:cxn modelId="{D04A62C8-E9C3-4EB2-ADAD-353876E0E3B2}" type="presParOf" srcId="{9A641FB4-46B7-44CA-A01D-F75965DC68A7}" destId="{D81AC6EB-6F9A-49ED-B27F-41C7B538CD1D}" srcOrd="2" destOrd="0" presId="urn:microsoft.com/office/officeart/2005/8/layout/hProcess11"/>
    <dgm:cxn modelId="{83791B21-3E84-4E0F-9969-7CD36FF78574}" type="presParOf" srcId="{689F726F-D64D-40DD-8106-59576F8C52BE}" destId="{342946D7-139F-4C5B-B76A-CBD184E826A6}" srcOrd="13" destOrd="0" presId="urn:microsoft.com/office/officeart/2005/8/layout/hProcess11"/>
    <dgm:cxn modelId="{1F2D92A9-A4BD-4D52-9F50-EFBA0E3D6B7B}" type="presParOf" srcId="{689F726F-D64D-40DD-8106-59576F8C52BE}" destId="{17B971BB-9900-4D16-9911-B549184B3986}" srcOrd="14" destOrd="0" presId="urn:microsoft.com/office/officeart/2005/8/layout/hProcess11"/>
    <dgm:cxn modelId="{A4A853D2-F92E-4C1B-B251-1C10653A3839}" type="presParOf" srcId="{17B971BB-9900-4D16-9911-B549184B3986}" destId="{A7EA7782-2C76-4A55-A7C4-0C918A7857BE}" srcOrd="0" destOrd="0" presId="urn:microsoft.com/office/officeart/2005/8/layout/hProcess11"/>
    <dgm:cxn modelId="{769ECB2F-B4A6-442A-8CAC-19576942D354}" type="presParOf" srcId="{17B971BB-9900-4D16-9911-B549184B3986}" destId="{C9F87FB3-9415-41E7-9453-F6C3A516FCBC}" srcOrd="1" destOrd="0" presId="urn:microsoft.com/office/officeart/2005/8/layout/hProcess11"/>
    <dgm:cxn modelId="{FC8C85CF-8CD6-445E-9731-4FFBBC626854}" type="presParOf" srcId="{17B971BB-9900-4D16-9911-B549184B3986}" destId="{5090858A-F738-4C28-846B-FE1B1D3C093D}" srcOrd="2" destOrd="0" presId="urn:microsoft.com/office/officeart/2005/8/layout/hProcess11"/>
    <dgm:cxn modelId="{B8F72D32-FAAC-4729-BF5A-C84CEC1FE8E5}" type="presParOf" srcId="{689F726F-D64D-40DD-8106-59576F8C52BE}" destId="{7675B680-6EFA-4B46-88CC-9D59A526DD21}" srcOrd="15" destOrd="0" presId="urn:microsoft.com/office/officeart/2005/8/layout/hProcess11"/>
    <dgm:cxn modelId="{DEE7DE58-4ED8-402B-A5B5-86C790D7353F}" type="presParOf" srcId="{689F726F-D64D-40DD-8106-59576F8C52BE}" destId="{CD15DC0E-5525-41E3-A5A0-72B30A5CC878}" srcOrd="16" destOrd="0" presId="urn:microsoft.com/office/officeart/2005/8/layout/hProcess11"/>
    <dgm:cxn modelId="{E95E3B34-1F1A-4EBB-984F-1A7E193AFA53}" type="presParOf" srcId="{CD15DC0E-5525-41E3-A5A0-72B30A5CC878}" destId="{C30274B1-CF0F-4D6E-AF01-F5698C19BF3B}" srcOrd="0" destOrd="0" presId="urn:microsoft.com/office/officeart/2005/8/layout/hProcess11"/>
    <dgm:cxn modelId="{F8D9A1D6-2D26-4A85-A5BD-FBF3996EDF74}" type="presParOf" srcId="{CD15DC0E-5525-41E3-A5A0-72B30A5CC878}" destId="{442D7F67-838F-48BE-B763-48806578EB00}" srcOrd="1" destOrd="0" presId="urn:microsoft.com/office/officeart/2005/8/layout/hProcess11"/>
    <dgm:cxn modelId="{5CA62F5A-2622-42CC-9360-0BD56EAF3288}" type="presParOf" srcId="{CD15DC0E-5525-41E3-A5A0-72B30A5CC878}" destId="{C8F5313B-29CB-4B37-9D7F-BB0F35F09F7C}" srcOrd="2" destOrd="0" presId="urn:microsoft.com/office/officeart/2005/8/layout/hProcess1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A593B6A-EB6E-4FB3-AD5C-2BFBC3FB6CBA}" type="doc">
      <dgm:prSet loTypeId="urn:microsoft.com/office/officeart/2005/8/layout/hProcess11" loCatId="process" qsTypeId="urn:microsoft.com/office/officeart/2005/8/quickstyle/simple4" qsCatId="simple" csTypeId="urn:microsoft.com/office/officeart/2005/8/colors/colorful1" csCatId="colorful" phldr="1"/>
      <dgm:spPr/>
    </dgm:pt>
    <dgm:pt modelId="{88ABE0D6-09A6-43B7-96E7-1BD33D177444}">
      <dgm:prSet phldrT="[Text]" custT="1"/>
      <dgm:spPr/>
      <dgm:t>
        <a:bodyPr/>
        <a:lstStyle/>
        <a:p>
          <a:r>
            <a:rPr lang="tr-TR" sz="1200" dirty="0" smtClean="0"/>
            <a:t>1999</a:t>
          </a:r>
        </a:p>
        <a:p>
          <a:r>
            <a:rPr lang="tr-TR" sz="1200" dirty="0" smtClean="0"/>
            <a:t>VEDES  </a:t>
          </a:r>
        </a:p>
        <a:p>
          <a:r>
            <a:rPr lang="tr-TR" sz="1200" dirty="0" smtClean="0"/>
            <a:t>(ULAKBİM) </a:t>
          </a:r>
          <a:endParaRPr lang="tr-TR" sz="1200" dirty="0"/>
        </a:p>
      </dgm:t>
    </dgm:pt>
    <dgm:pt modelId="{D2417691-554C-4A17-B0DF-4E7A4428A4BF}" type="parTrans" cxnId="{3E2768D6-8E28-4FFE-8756-A121F8AC6270}">
      <dgm:prSet/>
      <dgm:spPr/>
      <dgm:t>
        <a:bodyPr/>
        <a:lstStyle/>
        <a:p>
          <a:endParaRPr lang="tr-TR"/>
        </a:p>
      </dgm:t>
    </dgm:pt>
    <dgm:pt modelId="{82D21A2B-BFCF-40B1-8571-CF295BBBF3EE}" type="sibTrans" cxnId="{3E2768D6-8E28-4FFE-8756-A121F8AC6270}">
      <dgm:prSet/>
      <dgm:spPr/>
      <dgm:t>
        <a:bodyPr/>
        <a:lstStyle/>
        <a:p>
          <a:endParaRPr lang="tr-TR"/>
        </a:p>
      </dgm:t>
    </dgm:pt>
    <dgm:pt modelId="{F149F7EB-979C-498B-A2F9-80F90FCC6BB6}">
      <dgm:prSet phldrT="[Text]" custT="1"/>
      <dgm:spPr/>
      <dgm:t>
        <a:bodyPr/>
        <a:lstStyle/>
        <a:p>
          <a:r>
            <a:rPr lang="tr-TR" sz="1200" dirty="0" smtClean="0"/>
            <a:t>2000 </a:t>
          </a:r>
        </a:p>
        <a:p>
          <a:r>
            <a:rPr lang="tr-TR" sz="1200" dirty="0" smtClean="0"/>
            <a:t>ÜNAK-OCLC</a:t>
          </a:r>
        </a:p>
        <a:p>
          <a:endParaRPr lang="tr-TR" sz="1200" dirty="0" smtClean="0"/>
        </a:p>
      </dgm:t>
    </dgm:pt>
    <dgm:pt modelId="{0DCECA20-FDDF-4B58-ACFF-7BDACD8749E7}" type="parTrans" cxnId="{29ACEFE2-EC3A-4E1E-B9D6-E99EBFA9DF66}">
      <dgm:prSet/>
      <dgm:spPr/>
      <dgm:t>
        <a:bodyPr/>
        <a:lstStyle/>
        <a:p>
          <a:endParaRPr lang="tr-TR"/>
        </a:p>
      </dgm:t>
    </dgm:pt>
    <dgm:pt modelId="{011F6D1F-1CC6-4F9B-ACCC-426E2BE64D48}" type="sibTrans" cxnId="{29ACEFE2-EC3A-4E1E-B9D6-E99EBFA9DF66}">
      <dgm:prSet/>
      <dgm:spPr/>
      <dgm:t>
        <a:bodyPr/>
        <a:lstStyle/>
        <a:p>
          <a:endParaRPr lang="tr-TR"/>
        </a:p>
      </dgm:t>
    </dgm:pt>
    <dgm:pt modelId="{F20E1F08-ADCA-4DEA-B222-BFCBECD17846}">
      <dgm:prSet phldrT="[Text]" custT="1"/>
      <dgm:spPr/>
      <dgm:t>
        <a:bodyPr/>
        <a:lstStyle/>
        <a:p>
          <a:r>
            <a:rPr lang="tr-TR" sz="1200" dirty="0" smtClean="0"/>
            <a:t>2006</a:t>
          </a:r>
        </a:p>
        <a:p>
          <a:r>
            <a:rPr lang="tr-TR" sz="1200" dirty="0" smtClean="0"/>
            <a:t>EKUAL</a:t>
          </a:r>
          <a:endParaRPr lang="tr-TR" sz="1200" dirty="0"/>
        </a:p>
      </dgm:t>
    </dgm:pt>
    <dgm:pt modelId="{F0C77989-C3EF-4714-B161-3C5635F05238}" type="parTrans" cxnId="{A3CF2E33-4762-42BC-A160-7834EB511F1E}">
      <dgm:prSet/>
      <dgm:spPr/>
      <dgm:t>
        <a:bodyPr/>
        <a:lstStyle/>
        <a:p>
          <a:endParaRPr lang="tr-TR"/>
        </a:p>
      </dgm:t>
    </dgm:pt>
    <dgm:pt modelId="{B6F49FFD-BB3A-4E03-8901-E69CFBC6E183}" type="sibTrans" cxnId="{A3CF2E33-4762-42BC-A160-7834EB511F1E}">
      <dgm:prSet/>
      <dgm:spPr/>
      <dgm:t>
        <a:bodyPr/>
        <a:lstStyle/>
        <a:p>
          <a:endParaRPr lang="tr-TR"/>
        </a:p>
      </dgm:t>
    </dgm:pt>
    <dgm:pt modelId="{AD9287C2-E298-4132-AAF3-139F2EA026D9}">
      <dgm:prSet phldrT="[Text]" custT="1"/>
      <dgm:spPr/>
      <dgm:t>
        <a:bodyPr/>
        <a:lstStyle/>
        <a:p>
          <a:r>
            <a:rPr lang="tr-TR" sz="1200" smtClean="0"/>
            <a:t>2000</a:t>
          </a:r>
          <a:endParaRPr lang="tr-TR" sz="1200" dirty="0" smtClean="0"/>
        </a:p>
        <a:p>
          <a:r>
            <a:rPr lang="tr-TR" sz="1200" dirty="0" smtClean="0"/>
            <a:t>ANKOS</a:t>
          </a:r>
        </a:p>
      </dgm:t>
    </dgm:pt>
    <dgm:pt modelId="{CCCA72D2-A8EB-4263-8DDD-A0AB37AC96ED}" type="parTrans" cxnId="{9B19E0F0-3D39-4004-9F81-EB2ADD701C9C}">
      <dgm:prSet/>
      <dgm:spPr/>
      <dgm:t>
        <a:bodyPr/>
        <a:lstStyle/>
        <a:p>
          <a:endParaRPr lang="tr-TR"/>
        </a:p>
      </dgm:t>
    </dgm:pt>
    <dgm:pt modelId="{E9B2AF00-98A1-49F3-B55A-B7FB21BBB21A}" type="sibTrans" cxnId="{9B19E0F0-3D39-4004-9F81-EB2ADD701C9C}">
      <dgm:prSet/>
      <dgm:spPr/>
      <dgm:t>
        <a:bodyPr/>
        <a:lstStyle/>
        <a:p>
          <a:endParaRPr lang="tr-TR"/>
        </a:p>
      </dgm:t>
    </dgm:pt>
    <dgm:pt modelId="{437B0A52-D7D2-49A3-989B-6FD51C8C11BA}" type="pres">
      <dgm:prSet presAssocID="{CA593B6A-EB6E-4FB3-AD5C-2BFBC3FB6CBA}" presName="Name0" presStyleCnt="0">
        <dgm:presLayoutVars>
          <dgm:dir/>
          <dgm:resizeHandles val="exact"/>
        </dgm:presLayoutVars>
      </dgm:prSet>
      <dgm:spPr/>
    </dgm:pt>
    <dgm:pt modelId="{E0D1C79E-94B1-40DF-AB24-77268B0F3516}" type="pres">
      <dgm:prSet presAssocID="{CA593B6A-EB6E-4FB3-AD5C-2BFBC3FB6CBA}" presName="arrow" presStyleLbl="bgShp" presStyleIdx="0" presStyleCnt="1" custScaleY="45455"/>
      <dgm:spPr/>
    </dgm:pt>
    <dgm:pt modelId="{689F726F-D64D-40DD-8106-59576F8C52BE}" type="pres">
      <dgm:prSet presAssocID="{CA593B6A-EB6E-4FB3-AD5C-2BFBC3FB6CBA}" presName="points" presStyleCnt="0"/>
      <dgm:spPr/>
    </dgm:pt>
    <dgm:pt modelId="{11BFA2E6-75D5-4A41-AEF7-C517367259D8}" type="pres">
      <dgm:prSet presAssocID="{88ABE0D6-09A6-43B7-96E7-1BD33D177444}" presName="compositeA" presStyleCnt="0"/>
      <dgm:spPr/>
    </dgm:pt>
    <dgm:pt modelId="{B139A4EC-1A89-45DD-8C18-CD2D34F5A5C1}" type="pres">
      <dgm:prSet presAssocID="{88ABE0D6-09A6-43B7-96E7-1BD33D177444}" presName="textA" presStyleLbl="revTx" presStyleIdx="0" presStyleCnt="4">
        <dgm:presLayoutVars>
          <dgm:bulletEnabled val="1"/>
        </dgm:presLayoutVars>
      </dgm:prSet>
      <dgm:spPr/>
      <dgm:t>
        <a:bodyPr/>
        <a:lstStyle/>
        <a:p>
          <a:endParaRPr lang="tr-TR"/>
        </a:p>
      </dgm:t>
    </dgm:pt>
    <dgm:pt modelId="{9C7ABBB0-F2CC-403D-A905-4877F194BB80}" type="pres">
      <dgm:prSet presAssocID="{88ABE0D6-09A6-43B7-96E7-1BD33D177444}" presName="circleA" presStyleLbl="node1" presStyleIdx="0" presStyleCnt="4"/>
      <dgm:spPr/>
    </dgm:pt>
    <dgm:pt modelId="{1677EADC-16D4-4294-8741-B89B9CFD2DAB}" type="pres">
      <dgm:prSet presAssocID="{88ABE0D6-09A6-43B7-96E7-1BD33D177444}" presName="spaceA" presStyleCnt="0"/>
      <dgm:spPr/>
    </dgm:pt>
    <dgm:pt modelId="{B8035936-814B-4568-B947-CFFEA6C1AA32}" type="pres">
      <dgm:prSet presAssocID="{82D21A2B-BFCF-40B1-8571-CF295BBBF3EE}" presName="space" presStyleCnt="0"/>
      <dgm:spPr/>
    </dgm:pt>
    <dgm:pt modelId="{F3F0E451-2AB7-4FC0-9F63-AF99CED1708A}" type="pres">
      <dgm:prSet presAssocID="{F149F7EB-979C-498B-A2F9-80F90FCC6BB6}" presName="compositeB" presStyleCnt="0"/>
      <dgm:spPr/>
    </dgm:pt>
    <dgm:pt modelId="{1C27E6D3-3AAA-4F8A-9A17-65FAA0477B84}" type="pres">
      <dgm:prSet presAssocID="{F149F7EB-979C-498B-A2F9-80F90FCC6BB6}" presName="textB" presStyleLbl="revTx" presStyleIdx="1" presStyleCnt="4">
        <dgm:presLayoutVars>
          <dgm:bulletEnabled val="1"/>
        </dgm:presLayoutVars>
      </dgm:prSet>
      <dgm:spPr/>
      <dgm:t>
        <a:bodyPr/>
        <a:lstStyle/>
        <a:p>
          <a:endParaRPr lang="tr-TR"/>
        </a:p>
      </dgm:t>
    </dgm:pt>
    <dgm:pt modelId="{D7ABD185-204C-46F9-A6DD-1DFB38FBB6C2}" type="pres">
      <dgm:prSet presAssocID="{F149F7EB-979C-498B-A2F9-80F90FCC6BB6}" presName="circleB" presStyleLbl="node1" presStyleIdx="1" presStyleCnt="4"/>
      <dgm:spPr/>
    </dgm:pt>
    <dgm:pt modelId="{2A0D2A4D-209C-4763-825B-19C732D2ABB4}" type="pres">
      <dgm:prSet presAssocID="{F149F7EB-979C-498B-A2F9-80F90FCC6BB6}" presName="spaceB" presStyleCnt="0"/>
      <dgm:spPr/>
    </dgm:pt>
    <dgm:pt modelId="{F53ABB43-B152-4F40-A49B-EB4A71C0EB89}" type="pres">
      <dgm:prSet presAssocID="{011F6D1F-1CC6-4F9B-ACCC-426E2BE64D48}" presName="space" presStyleCnt="0"/>
      <dgm:spPr/>
    </dgm:pt>
    <dgm:pt modelId="{050A1853-A519-410B-B458-EEB7FBB8AD47}" type="pres">
      <dgm:prSet presAssocID="{AD9287C2-E298-4132-AAF3-139F2EA026D9}" presName="compositeA" presStyleCnt="0"/>
      <dgm:spPr/>
    </dgm:pt>
    <dgm:pt modelId="{C355CEB0-4B28-4E15-8839-E8BBA694A3B8}" type="pres">
      <dgm:prSet presAssocID="{AD9287C2-E298-4132-AAF3-139F2EA026D9}" presName="textA" presStyleLbl="revTx" presStyleIdx="2" presStyleCnt="4">
        <dgm:presLayoutVars>
          <dgm:bulletEnabled val="1"/>
        </dgm:presLayoutVars>
      </dgm:prSet>
      <dgm:spPr/>
      <dgm:t>
        <a:bodyPr/>
        <a:lstStyle/>
        <a:p>
          <a:endParaRPr lang="tr-TR"/>
        </a:p>
      </dgm:t>
    </dgm:pt>
    <dgm:pt modelId="{DDA43D40-CC4D-4D8F-AC71-46B6F78957B3}" type="pres">
      <dgm:prSet presAssocID="{AD9287C2-E298-4132-AAF3-139F2EA026D9}" presName="circleA" presStyleLbl="node1" presStyleIdx="2" presStyleCnt="4"/>
      <dgm:spPr/>
    </dgm:pt>
    <dgm:pt modelId="{99AF6D72-3BDB-4FEA-9F02-79D4B1D1B799}" type="pres">
      <dgm:prSet presAssocID="{AD9287C2-E298-4132-AAF3-139F2EA026D9}" presName="spaceA" presStyleCnt="0"/>
      <dgm:spPr/>
    </dgm:pt>
    <dgm:pt modelId="{83C61444-1185-4D83-AD08-641A373A59DF}" type="pres">
      <dgm:prSet presAssocID="{E9B2AF00-98A1-49F3-B55A-B7FB21BBB21A}" presName="space" presStyleCnt="0"/>
      <dgm:spPr/>
    </dgm:pt>
    <dgm:pt modelId="{BB71030E-37F9-4895-AC75-F03E74DA698A}" type="pres">
      <dgm:prSet presAssocID="{F20E1F08-ADCA-4DEA-B222-BFCBECD17846}" presName="compositeB" presStyleCnt="0"/>
      <dgm:spPr/>
    </dgm:pt>
    <dgm:pt modelId="{50425650-70E9-41B0-BA5A-7166E8379B17}" type="pres">
      <dgm:prSet presAssocID="{F20E1F08-ADCA-4DEA-B222-BFCBECD17846}" presName="textB" presStyleLbl="revTx" presStyleIdx="3" presStyleCnt="4">
        <dgm:presLayoutVars>
          <dgm:bulletEnabled val="1"/>
        </dgm:presLayoutVars>
      </dgm:prSet>
      <dgm:spPr/>
      <dgm:t>
        <a:bodyPr/>
        <a:lstStyle/>
        <a:p>
          <a:endParaRPr lang="tr-TR"/>
        </a:p>
      </dgm:t>
    </dgm:pt>
    <dgm:pt modelId="{EFEA14C1-E74B-4C98-A399-1496C90DFA50}" type="pres">
      <dgm:prSet presAssocID="{F20E1F08-ADCA-4DEA-B222-BFCBECD17846}" presName="circleB" presStyleLbl="node1" presStyleIdx="3" presStyleCnt="4"/>
      <dgm:spPr/>
    </dgm:pt>
    <dgm:pt modelId="{E96FE2DE-2F96-4F0B-A77A-93C3CCFB4C1E}" type="pres">
      <dgm:prSet presAssocID="{F20E1F08-ADCA-4DEA-B222-BFCBECD17846}" presName="spaceB" presStyleCnt="0"/>
      <dgm:spPr/>
    </dgm:pt>
  </dgm:ptLst>
  <dgm:cxnLst>
    <dgm:cxn modelId="{A822B3C3-D86C-4CB1-8DE8-BF480BA783CE}" type="presOf" srcId="{88ABE0D6-09A6-43B7-96E7-1BD33D177444}" destId="{B139A4EC-1A89-45DD-8C18-CD2D34F5A5C1}" srcOrd="0" destOrd="0" presId="urn:microsoft.com/office/officeart/2005/8/layout/hProcess11"/>
    <dgm:cxn modelId="{3B381479-1C8A-4A9D-8178-164C0A97B595}" type="presOf" srcId="{AD9287C2-E298-4132-AAF3-139F2EA026D9}" destId="{C355CEB0-4B28-4E15-8839-E8BBA694A3B8}" srcOrd="0" destOrd="0" presId="urn:microsoft.com/office/officeart/2005/8/layout/hProcess11"/>
    <dgm:cxn modelId="{76F8EB2C-CF01-4EFB-A543-78E03A0F73B2}" type="presOf" srcId="{F20E1F08-ADCA-4DEA-B222-BFCBECD17846}" destId="{50425650-70E9-41B0-BA5A-7166E8379B17}" srcOrd="0" destOrd="0" presId="urn:microsoft.com/office/officeart/2005/8/layout/hProcess11"/>
    <dgm:cxn modelId="{3E2768D6-8E28-4FFE-8756-A121F8AC6270}" srcId="{CA593B6A-EB6E-4FB3-AD5C-2BFBC3FB6CBA}" destId="{88ABE0D6-09A6-43B7-96E7-1BD33D177444}" srcOrd="0" destOrd="0" parTransId="{D2417691-554C-4A17-B0DF-4E7A4428A4BF}" sibTransId="{82D21A2B-BFCF-40B1-8571-CF295BBBF3EE}"/>
    <dgm:cxn modelId="{EF4FB703-E2D4-48AA-9B4F-C94F0BD4CCFC}" type="presOf" srcId="{CA593B6A-EB6E-4FB3-AD5C-2BFBC3FB6CBA}" destId="{437B0A52-D7D2-49A3-989B-6FD51C8C11BA}" srcOrd="0" destOrd="0" presId="urn:microsoft.com/office/officeart/2005/8/layout/hProcess11"/>
    <dgm:cxn modelId="{29ACEFE2-EC3A-4E1E-B9D6-E99EBFA9DF66}" srcId="{CA593B6A-EB6E-4FB3-AD5C-2BFBC3FB6CBA}" destId="{F149F7EB-979C-498B-A2F9-80F90FCC6BB6}" srcOrd="1" destOrd="0" parTransId="{0DCECA20-FDDF-4B58-ACFF-7BDACD8749E7}" sibTransId="{011F6D1F-1CC6-4F9B-ACCC-426E2BE64D48}"/>
    <dgm:cxn modelId="{9B19E0F0-3D39-4004-9F81-EB2ADD701C9C}" srcId="{CA593B6A-EB6E-4FB3-AD5C-2BFBC3FB6CBA}" destId="{AD9287C2-E298-4132-AAF3-139F2EA026D9}" srcOrd="2" destOrd="0" parTransId="{CCCA72D2-A8EB-4263-8DDD-A0AB37AC96ED}" sibTransId="{E9B2AF00-98A1-49F3-B55A-B7FB21BBB21A}"/>
    <dgm:cxn modelId="{E1ACBB96-B6E6-4937-A041-021214D508F3}" type="presOf" srcId="{F149F7EB-979C-498B-A2F9-80F90FCC6BB6}" destId="{1C27E6D3-3AAA-4F8A-9A17-65FAA0477B84}" srcOrd="0" destOrd="0" presId="urn:microsoft.com/office/officeart/2005/8/layout/hProcess11"/>
    <dgm:cxn modelId="{A3CF2E33-4762-42BC-A160-7834EB511F1E}" srcId="{CA593B6A-EB6E-4FB3-AD5C-2BFBC3FB6CBA}" destId="{F20E1F08-ADCA-4DEA-B222-BFCBECD17846}" srcOrd="3" destOrd="0" parTransId="{F0C77989-C3EF-4714-B161-3C5635F05238}" sibTransId="{B6F49FFD-BB3A-4E03-8901-E69CFBC6E183}"/>
    <dgm:cxn modelId="{22E89C18-38C2-4C9C-B1CF-9C5215BA558F}" type="presParOf" srcId="{437B0A52-D7D2-49A3-989B-6FD51C8C11BA}" destId="{E0D1C79E-94B1-40DF-AB24-77268B0F3516}" srcOrd="0" destOrd="0" presId="urn:microsoft.com/office/officeart/2005/8/layout/hProcess11"/>
    <dgm:cxn modelId="{9DC59783-026D-43CA-81BA-D34E503D07B5}" type="presParOf" srcId="{437B0A52-D7D2-49A3-989B-6FD51C8C11BA}" destId="{689F726F-D64D-40DD-8106-59576F8C52BE}" srcOrd="1" destOrd="0" presId="urn:microsoft.com/office/officeart/2005/8/layout/hProcess11"/>
    <dgm:cxn modelId="{45B1CED1-5801-4901-A791-F9EFD5AA4A05}" type="presParOf" srcId="{689F726F-D64D-40DD-8106-59576F8C52BE}" destId="{11BFA2E6-75D5-4A41-AEF7-C517367259D8}" srcOrd="0" destOrd="0" presId="urn:microsoft.com/office/officeart/2005/8/layout/hProcess11"/>
    <dgm:cxn modelId="{8AAB5CD4-4D5F-4D35-859D-37DB58FE558E}" type="presParOf" srcId="{11BFA2E6-75D5-4A41-AEF7-C517367259D8}" destId="{B139A4EC-1A89-45DD-8C18-CD2D34F5A5C1}" srcOrd="0" destOrd="0" presId="urn:microsoft.com/office/officeart/2005/8/layout/hProcess11"/>
    <dgm:cxn modelId="{84967742-7892-4D7B-AE3A-67EDBF58B4FD}" type="presParOf" srcId="{11BFA2E6-75D5-4A41-AEF7-C517367259D8}" destId="{9C7ABBB0-F2CC-403D-A905-4877F194BB80}" srcOrd="1" destOrd="0" presId="urn:microsoft.com/office/officeart/2005/8/layout/hProcess11"/>
    <dgm:cxn modelId="{2D7687DB-1429-4BF2-B124-02D6592C1DA3}" type="presParOf" srcId="{11BFA2E6-75D5-4A41-AEF7-C517367259D8}" destId="{1677EADC-16D4-4294-8741-B89B9CFD2DAB}" srcOrd="2" destOrd="0" presId="urn:microsoft.com/office/officeart/2005/8/layout/hProcess11"/>
    <dgm:cxn modelId="{F059ED19-1C11-4B7E-8255-50CED8CA3A77}" type="presParOf" srcId="{689F726F-D64D-40DD-8106-59576F8C52BE}" destId="{B8035936-814B-4568-B947-CFFEA6C1AA32}" srcOrd="1" destOrd="0" presId="urn:microsoft.com/office/officeart/2005/8/layout/hProcess11"/>
    <dgm:cxn modelId="{6581A9F2-B892-41C6-9D1B-B7BA733CC3C6}" type="presParOf" srcId="{689F726F-D64D-40DD-8106-59576F8C52BE}" destId="{F3F0E451-2AB7-4FC0-9F63-AF99CED1708A}" srcOrd="2" destOrd="0" presId="urn:microsoft.com/office/officeart/2005/8/layout/hProcess11"/>
    <dgm:cxn modelId="{3CD2FC2B-7047-4A8D-AE08-CBF8799AF2D3}" type="presParOf" srcId="{F3F0E451-2AB7-4FC0-9F63-AF99CED1708A}" destId="{1C27E6D3-3AAA-4F8A-9A17-65FAA0477B84}" srcOrd="0" destOrd="0" presId="urn:microsoft.com/office/officeart/2005/8/layout/hProcess11"/>
    <dgm:cxn modelId="{FEAB8CD6-44DE-48AA-9337-5F3A560F0F9F}" type="presParOf" srcId="{F3F0E451-2AB7-4FC0-9F63-AF99CED1708A}" destId="{D7ABD185-204C-46F9-A6DD-1DFB38FBB6C2}" srcOrd="1" destOrd="0" presId="urn:microsoft.com/office/officeart/2005/8/layout/hProcess11"/>
    <dgm:cxn modelId="{B66B8986-FCE0-46E1-9B54-D9BC0A55A365}" type="presParOf" srcId="{F3F0E451-2AB7-4FC0-9F63-AF99CED1708A}" destId="{2A0D2A4D-209C-4763-825B-19C732D2ABB4}" srcOrd="2" destOrd="0" presId="urn:microsoft.com/office/officeart/2005/8/layout/hProcess11"/>
    <dgm:cxn modelId="{C5074983-A8E0-484A-B315-3A09322293DB}" type="presParOf" srcId="{689F726F-D64D-40DD-8106-59576F8C52BE}" destId="{F53ABB43-B152-4F40-A49B-EB4A71C0EB89}" srcOrd="3" destOrd="0" presId="urn:microsoft.com/office/officeart/2005/8/layout/hProcess11"/>
    <dgm:cxn modelId="{B73DF0D1-F895-492B-B029-24474E8CA522}" type="presParOf" srcId="{689F726F-D64D-40DD-8106-59576F8C52BE}" destId="{050A1853-A519-410B-B458-EEB7FBB8AD47}" srcOrd="4" destOrd="0" presId="urn:microsoft.com/office/officeart/2005/8/layout/hProcess11"/>
    <dgm:cxn modelId="{14D4263E-0F97-4ECF-A455-4B99FA465B43}" type="presParOf" srcId="{050A1853-A519-410B-B458-EEB7FBB8AD47}" destId="{C355CEB0-4B28-4E15-8839-E8BBA694A3B8}" srcOrd="0" destOrd="0" presId="urn:microsoft.com/office/officeart/2005/8/layout/hProcess11"/>
    <dgm:cxn modelId="{5F263679-6010-4C03-BFA2-2A3FAB980E5F}" type="presParOf" srcId="{050A1853-A519-410B-B458-EEB7FBB8AD47}" destId="{DDA43D40-CC4D-4D8F-AC71-46B6F78957B3}" srcOrd="1" destOrd="0" presId="urn:microsoft.com/office/officeart/2005/8/layout/hProcess11"/>
    <dgm:cxn modelId="{E5325BBB-D93D-4DEC-8F5C-AFD3B935AC65}" type="presParOf" srcId="{050A1853-A519-410B-B458-EEB7FBB8AD47}" destId="{99AF6D72-3BDB-4FEA-9F02-79D4B1D1B799}" srcOrd="2" destOrd="0" presId="urn:microsoft.com/office/officeart/2005/8/layout/hProcess11"/>
    <dgm:cxn modelId="{A3F5AF80-148F-4A18-8256-3BDFE3EA6CE3}" type="presParOf" srcId="{689F726F-D64D-40DD-8106-59576F8C52BE}" destId="{83C61444-1185-4D83-AD08-641A373A59DF}" srcOrd="5" destOrd="0" presId="urn:microsoft.com/office/officeart/2005/8/layout/hProcess11"/>
    <dgm:cxn modelId="{21A85B87-285C-4708-B8C7-67A47AE0A51A}" type="presParOf" srcId="{689F726F-D64D-40DD-8106-59576F8C52BE}" destId="{BB71030E-37F9-4895-AC75-F03E74DA698A}" srcOrd="6" destOrd="0" presId="urn:microsoft.com/office/officeart/2005/8/layout/hProcess11"/>
    <dgm:cxn modelId="{57056932-7B6C-41D5-B688-6C645F03BFC3}" type="presParOf" srcId="{BB71030E-37F9-4895-AC75-F03E74DA698A}" destId="{50425650-70E9-41B0-BA5A-7166E8379B17}" srcOrd="0" destOrd="0" presId="urn:microsoft.com/office/officeart/2005/8/layout/hProcess11"/>
    <dgm:cxn modelId="{8F9F2F5D-31D8-493B-A751-B4780C4161A6}" type="presParOf" srcId="{BB71030E-37F9-4895-AC75-F03E74DA698A}" destId="{EFEA14C1-E74B-4C98-A399-1496C90DFA50}" srcOrd="1" destOrd="0" presId="urn:microsoft.com/office/officeart/2005/8/layout/hProcess11"/>
    <dgm:cxn modelId="{AF6D09D3-7BE8-4528-9CFF-6D71F59A3011}" type="presParOf" srcId="{BB71030E-37F9-4895-AC75-F03E74DA698A}" destId="{E96FE2DE-2F96-4F0B-A77A-93C3CCFB4C1E}"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48C0CBF-7EA0-436B-8B79-81F6FC36C321}" type="doc">
      <dgm:prSet loTypeId="urn:microsoft.com/office/officeart/2005/8/layout/hList1" loCatId="list" qsTypeId="urn:microsoft.com/office/officeart/2005/8/quickstyle/3d2" qsCatId="3D" csTypeId="urn:microsoft.com/office/officeart/2005/8/colors/colorful2" csCatId="colorful" phldr="1"/>
      <dgm:spPr/>
      <dgm:t>
        <a:bodyPr/>
        <a:lstStyle/>
        <a:p>
          <a:endParaRPr lang="tr-TR"/>
        </a:p>
      </dgm:t>
    </dgm:pt>
    <dgm:pt modelId="{BC126B06-E6DA-4158-943F-0F8AD42EF346}">
      <dgm:prSet phldrT="[Text]" custT="1"/>
      <dgm:spPr/>
      <dgm:t>
        <a:bodyPr/>
        <a:lstStyle/>
        <a:p>
          <a:r>
            <a:rPr lang="tr-TR" sz="4000" dirty="0" smtClean="0">
              <a:latin typeface="Arial Black" pitchFamily="34" charset="0"/>
            </a:rPr>
            <a:t>ANKOS</a:t>
          </a:r>
          <a:endParaRPr lang="tr-TR" sz="4000" dirty="0">
            <a:latin typeface="Arial Black" pitchFamily="34" charset="0"/>
          </a:endParaRPr>
        </a:p>
      </dgm:t>
    </dgm:pt>
    <dgm:pt modelId="{DB097616-7B9C-41CC-A88C-C23F8474B975}" type="parTrans" cxnId="{B08743F6-257A-45CF-865C-BDBD2F7FA439}">
      <dgm:prSet/>
      <dgm:spPr/>
      <dgm:t>
        <a:bodyPr/>
        <a:lstStyle/>
        <a:p>
          <a:endParaRPr lang="tr-TR"/>
        </a:p>
      </dgm:t>
    </dgm:pt>
    <dgm:pt modelId="{62692DCC-E989-4247-AC94-1D651C66C56D}" type="sibTrans" cxnId="{B08743F6-257A-45CF-865C-BDBD2F7FA439}">
      <dgm:prSet/>
      <dgm:spPr/>
      <dgm:t>
        <a:bodyPr/>
        <a:lstStyle/>
        <a:p>
          <a:endParaRPr lang="tr-TR"/>
        </a:p>
      </dgm:t>
    </dgm:pt>
    <dgm:pt modelId="{170CAAA8-872D-4E67-B153-A7FEB007532F}">
      <dgm:prSet phldrT="[Text]" custT="1"/>
      <dgm:spPr/>
      <dgm:t>
        <a:bodyPr/>
        <a:lstStyle/>
        <a:p>
          <a:r>
            <a:rPr lang="tr-TR" sz="2400" dirty="0" smtClean="0"/>
            <a:t>2000: 12 Kurum,      3 Veritabanı</a:t>
          </a:r>
          <a:endParaRPr lang="tr-TR" sz="2400" dirty="0"/>
        </a:p>
      </dgm:t>
    </dgm:pt>
    <dgm:pt modelId="{097901B1-8026-4A82-B6F9-628DA086C4EE}" type="parTrans" cxnId="{8DC1EB7B-3CCF-4726-9CED-033C8A858D95}">
      <dgm:prSet/>
      <dgm:spPr/>
      <dgm:t>
        <a:bodyPr/>
        <a:lstStyle/>
        <a:p>
          <a:endParaRPr lang="tr-TR"/>
        </a:p>
      </dgm:t>
    </dgm:pt>
    <dgm:pt modelId="{3616DA28-E245-41DC-959E-7A5845A543D3}" type="sibTrans" cxnId="{8DC1EB7B-3CCF-4726-9CED-033C8A858D95}">
      <dgm:prSet/>
      <dgm:spPr/>
      <dgm:t>
        <a:bodyPr/>
        <a:lstStyle/>
        <a:p>
          <a:endParaRPr lang="tr-TR"/>
        </a:p>
      </dgm:t>
    </dgm:pt>
    <dgm:pt modelId="{26AD503D-C588-40B6-B551-C8C330408AC7}">
      <dgm:prSet phldrT="[Text]" custT="1"/>
      <dgm:spPr/>
      <dgm:t>
        <a:bodyPr/>
        <a:lstStyle/>
        <a:p>
          <a:r>
            <a:rPr lang="tr-TR" sz="2400" dirty="0" smtClean="0"/>
            <a:t>2011: 155 Kurum, 83 Veritabanı </a:t>
          </a:r>
          <a:endParaRPr lang="tr-TR" sz="2400" dirty="0"/>
        </a:p>
      </dgm:t>
    </dgm:pt>
    <dgm:pt modelId="{5F600A9F-A3DD-4629-970D-C140FB4D1942}" type="parTrans" cxnId="{DB9BC647-DC87-4CD2-A67C-EDDCFAB829CA}">
      <dgm:prSet/>
      <dgm:spPr/>
      <dgm:t>
        <a:bodyPr/>
        <a:lstStyle/>
        <a:p>
          <a:endParaRPr lang="tr-TR"/>
        </a:p>
      </dgm:t>
    </dgm:pt>
    <dgm:pt modelId="{CEA50E3F-16D4-41FC-8D1A-03C145DA5036}" type="sibTrans" cxnId="{DB9BC647-DC87-4CD2-A67C-EDDCFAB829CA}">
      <dgm:prSet/>
      <dgm:spPr/>
      <dgm:t>
        <a:bodyPr/>
        <a:lstStyle/>
        <a:p>
          <a:endParaRPr lang="tr-TR"/>
        </a:p>
      </dgm:t>
    </dgm:pt>
    <dgm:pt modelId="{C56E8082-184D-4FCA-AE69-6AA80D842C85}">
      <dgm:prSet phldrT="[Text]" custT="1"/>
      <dgm:spPr/>
      <dgm:t>
        <a:bodyPr/>
        <a:lstStyle/>
        <a:p>
          <a:r>
            <a:rPr lang="tr-TR" sz="4000" dirty="0" smtClean="0">
              <a:latin typeface="Arial Black" pitchFamily="34" charset="0"/>
            </a:rPr>
            <a:t>EKUAL</a:t>
          </a:r>
          <a:endParaRPr lang="tr-TR" sz="4000" dirty="0">
            <a:latin typeface="Arial Black" pitchFamily="34" charset="0"/>
          </a:endParaRPr>
        </a:p>
      </dgm:t>
    </dgm:pt>
    <dgm:pt modelId="{98821E2E-EBF4-40E4-A86C-85158EF26CD3}" type="parTrans" cxnId="{985807BF-D6F1-413F-8015-0C9D532820E9}">
      <dgm:prSet/>
      <dgm:spPr/>
      <dgm:t>
        <a:bodyPr/>
        <a:lstStyle/>
        <a:p>
          <a:endParaRPr lang="tr-TR"/>
        </a:p>
      </dgm:t>
    </dgm:pt>
    <dgm:pt modelId="{0E7ABC76-539C-42A1-A026-8E256E580AEC}" type="sibTrans" cxnId="{985807BF-D6F1-413F-8015-0C9D532820E9}">
      <dgm:prSet/>
      <dgm:spPr/>
      <dgm:t>
        <a:bodyPr/>
        <a:lstStyle/>
        <a:p>
          <a:endParaRPr lang="tr-TR"/>
        </a:p>
      </dgm:t>
    </dgm:pt>
    <dgm:pt modelId="{53EFF3E6-8131-41A6-A5F9-D48A4927364F}">
      <dgm:prSet phldrT="[Text]" custT="1"/>
      <dgm:spPr/>
      <dgm:t>
        <a:bodyPr/>
        <a:lstStyle/>
        <a:p>
          <a:r>
            <a:rPr lang="tr-TR" sz="2400" dirty="0" smtClean="0"/>
            <a:t>2006: 105 </a:t>
          </a:r>
          <a:r>
            <a:rPr lang="tr-TR" sz="2400" dirty="0" smtClean="0"/>
            <a:t>Kurum,</a:t>
          </a:r>
          <a:br>
            <a:rPr lang="tr-TR" sz="2400" dirty="0" smtClean="0"/>
          </a:br>
          <a:r>
            <a:rPr lang="tr-TR" sz="2400" dirty="0" smtClean="0"/>
            <a:t>11 Veritabanı</a:t>
          </a:r>
          <a:endParaRPr lang="tr-TR" sz="2400" dirty="0"/>
        </a:p>
      </dgm:t>
    </dgm:pt>
    <dgm:pt modelId="{F968FB27-2FDF-4FEF-A51A-541EE0A1B70A}" type="parTrans" cxnId="{7CD61338-1089-4BA9-93C9-F50971D3398E}">
      <dgm:prSet/>
      <dgm:spPr/>
      <dgm:t>
        <a:bodyPr/>
        <a:lstStyle/>
        <a:p>
          <a:endParaRPr lang="tr-TR"/>
        </a:p>
      </dgm:t>
    </dgm:pt>
    <dgm:pt modelId="{E386F909-32FB-46E1-BB3B-1E648B9EEC65}" type="sibTrans" cxnId="{7CD61338-1089-4BA9-93C9-F50971D3398E}">
      <dgm:prSet/>
      <dgm:spPr/>
      <dgm:t>
        <a:bodyPr/>
        <a:lstStyle/>
        <a:p>
          <a:endParaRPr lang="tr-TR"/>
        </a:p>
      </dgm:t>
    </dgm:pt>
    <dgm:pt modelId="{300B68A3-F59A-4E43-A0C2-415B9D3EF5C4}">
      <dgm:prSet phldrT="[Text]" custT="1"/>
      <dgm:spPr/>
      <dgm:t>
        <a:bodyPr/>
        <a:lstStyle/>
        <a:p>
          <a:r>
            <a:rPr lang="tr-TR" sz="2400" dirty="0" smtClean="0"/>
            <a:t>2011: 253 Kurum,  17 Veritabanı </a:t>
          </a:r>
          <a:endParaRPr lang="tr-TR" sz="2400" dirty="0"/>
        </a:p>
      </dgm:t>
    </dgm:pt>
    <dgm:pt modelId="{6D513B84-5F8B-4B84-9292-92A7EDD008CD}" type="parTrans" cxnId="{92B290D8-5EC9-4DEB-8E62-A2F2A64AD0A8}">
      <dgm:prSet/>
      <dgm:spPr/>
      <dgm:t>
        <a:bodyPr/>
        <a:lstStyle/>
        <a:p>
          <a:endParaRPr lang="tr-TR"/>
        </a:p>
      </dgm:t>
    </dgm:pt>
    <dgm:pt modelId="{8DD57ACE-C754-443D-B1D3-65E4AC846E6D}" type="sibTrans" cxnId="{92B290D8-5EC9-4DEB-8E62-A2F2A64AD0A8}">
      <dgm:prSet/>
      <dgm:spPr/>
      <dgm:t>
        <a:bodyPr/>
        <a:lstStyle/>
        <a:p>
          <a:endParaRPr lang="tr-TR"/>
        </a:p>
      </dgm:t>
    </dgm:pt>
    <dgm:pt modelId="{80D5E80F-4943-4185-8C9E-B522CB765303}">
      <dgm:prSet phldrT="[Text]" custT="1"/>
      <dgm:spPr/>
      <dgm:t>
        <a:bodyPr/>
        <a:lstStyle/>
        <a:p>
          <a:endParaRPr lang="tr-TR" sz="2400" dirty="0"/>
        </a:p>
      </dgm:t>
    </dgm:pt>
    <dgm:pt modelId="{D799176B-5447-435D-8B1B-9AA40A8876A1}" type="parTrans" cxnId="{F7930CE0-6DB0-4923-B802-3B0919637086}">
      <dgm:prSet/>
      <dgm:spPr/>
      <dgm:t>
        <a:bodyPr/>
        <a:lstStyle/>
        <a:p>
          <a:endParaRPr lang="tr-TR"/>
        </a:p>
      </dgm:t>
    </dgm:pt>
    <dgm:pt modelId="{50983B5C-439D-4713-8F85-112EF82436F4}" type="sibTrans" cxnId="{F7930CE0-6DB0-4923-B802-3B0919637086}">
      <dgm:prSet/>
      <dgm:spPr/>
      <dgm:t>
        <a:bodyPr/>
        <a:lstStyle/>
        <a:p>
          <a:endParaRPr lang="tr-TR"/>
        </a:p>
      </dgm:t>
    </dgm:pt>
    <dgm:pt modelId="{E5D9B295-4F88-4C84-AEC7-025AEE3408F5}">
      <dgm:prSet phldrT="[Text]" custT="1"/>
      <dgm:spPr/>
      <dgm:t>
        <a:bodyPr/>
        <a:lstStyle/>
        <a:p>
          <a:endParaRPr lang="tr-TR" sz="2400" dirty="0"/>
        </a:p>
      </dgm:t>
    </dgm:pt>
    <dgm:pt modelId="{2E7A1AAB-F8BF-4FE2-9129-804FB13B8AAE}" type="sibTrans" cxnId="{F14EED59-5975-49F0-BA94-EE78359518F3}">
      <dgm:prSet/>
      <dgm:spPr/>
      <dgm:t>
        <a:bodyPr/>
        <a:lstStyle/>
        <a:p>
          <a:endParaRPr lang="tr-TR"/>
        </a:p>
      </dgm:t>
    </dgm:pt>
    <dgm:pt modelId="{B8B56274-E86D-46ED-8CD5-D2EDE154D3CE}" type="parTrans" cxnId="{F14EED59-5975-49F0-BA94-EE78359518F3}">
      <dgm:prSet/>
      <dgm:spPr/>
      <dgm:t>
        <a:bodyPr/>
        <a:lstStyle/>
        <a:p>
          <a:endParaRPr lang="tr-TR"/>
        </a:p>
      </dgm:t>
    </dgm:pt>
    <dgm:pt modelId="{C051FF21-6020-40CB-8F71-4D1A183FB825}" type="pres">
      <dgm:prSet presAssocID="{D48C0CBF-7EA0-436B-8B79-81F6FC36C321}" presName="Name0" presStyleCnt="0">
        <dgm:presLayoutVars>
          <dgm:dir/>
          <dgm:animLvl val="lvl"/>
          <dgm:resizeHandles val="exact"/>
        </dgm:presLayoutVars>
      </dgm:prSet>
      <dgm:spPr/>
      <dgm:t>
        <a:bodyPr/>
        <a:lstStyle/>
        <a:p>
          <a:endParaRPr lang="tr-TR"/>
        </a:p>
      </dgm:t>
    </dgm:pt>
    <dgm:pt modelId="{FD9D84CC-C77C-4B37-AC3F-84AF4F103581}" type="pres">
      <dgm:prSet presAssocID="{BC126B06-E6DA-4158-943F-0F8AD42EF346}" presName="composite" presStyleCnt="0"/>
      <dgm:spPr/>
    </dgm:pt>
    <dgm:pt modelId="{964C961D-8FF1-4996-97EE-BFF85F1756C9}" type="pres">
      <dgm:prSet presAssocID="{BC126B06-E6DA-4158-943F-0F8AD42EF346}" presName="parTx" presStyleLbl="alignNode1" presStyleIdx="0" presStyleCnt="2">
        <dgm:presLayoutVars>
          <dgm:chMax val="0"/>
          <dgm:chPref val="0"/>
          <dgm:bulletEnabled val="1"/>
        </dgm:presLayoutVars>
      </dgm:prSet>
      <dgm:spPr/>
      <dgm:t>
        <a:bodyPr/>
        <a:lstStyle/>
        <a:p>
          <a:endParaRPr lang="tr-TR"/>
        </a:p>
      </dgm:t>
    </dgm:pt>
    <dgm:pt modelId="{5C0911EE-1266-463B-89C9-306493641F0D}" type="pres">
      <dgm:prSet presAssocID="{BC126B06-E6DA-4158-943F-0F8AD42EF346}" presName="desTx" presStyleLbl="alignAccFollowNode1" presStyleIdx="0" presStyleCnt="2">
        <dgm:presLayoutVars>
          <dgm:bulletEnabled val="1"/>
        </dgm:presLayoutVars>
      </dgm:prSet>
      <dgm:spPr/>
      <dgm:t>
        <a:bodyPr/>
        <a:lstStyle/>
        <a:p>
          <a:endParaRPr lang="tr-TR"/>
        </a:p>
      </dgm:t>
    </dgm:pt>
    <dgm:pt modelId="{E0E0F176-1DB9-4D47-A66A-28355E5FDDCC}" type="pres">
      <dgm:prSet presAssocID="{62692DCC-E989-4247-AC94-1D651C66C56D}" presName="space" presStyleCnt="0"/>
      <dgm:spPr/>
    </dgm:pt>
    <dgm:pt modelId="{CCDB1B8B-5CA6-47C5-B00D-9940C6E13274}" type="pres">
      <dgm:prSet presAssocID="{C56E8082-184D-4FCA-AE69-6AA80D842C85}" presName="composite" presStyleCnt="0"/>
      <dgm:spPr/>
    </dgm:pt>
    <dgm:pt modelId="{6B535485-799F-4F60-907B-89D776097CEB}" type="pres">
      <dgm:prSet presAssocID="{C56E8082-184D-4FCA-AE69-6AA80D842C85}" presName="parTx" presStyleLbl="alignNode1" presStyleIdx="1" presStyleCnt="2">
        <dgm:presLayoutVars>
          <dgm:chMax val="0"/>
          <dgm:chPref val="0"/>
          <dgm:bulletEnabled val="1"/>
        </dgm:presLayoutVars>
      </dgm:prSet>
      <dgm:spPr/>
      <dgm:t>
        <a:bodyPr/>
        <a:lstStyle/>
        <a:p>
          <a:endParaRPr lang="tr-TR"/>
        </a:p>
      </dgm:t>
    </dgm:pt>
    <dgm:pt modelId="{A316D350-12E2-441A-9B32-8BDFDAD8B1D7}" type="pres">
      <dgm:prSet presAssocID="{C56E8082-184D-4FCA-AE69-6AA80D842C85}" presName="desTx" presStyleLbl="alignAccFollowNode1" presStyleIdx="1" presStyleCnt="2">
        <dgm:presLayoutVars>
          <dgm:bulletEnabled val="1"/>
        </dgm:presLayoutVars>
      </dgm:prSet>
      <dgm:spPr/>
      <dgm:t>
        <a:bodyPr/>
        <a:lstStyle/>
        <a:p>
          <a:endParaRPr lang="tr-TR"/>
        </a:p>
      </dgm:t>
    </dgm:pt>
  </dgm:ptLst>
  <dgm:cxnLst>
    <dgm:cxn modelId="{985807BF-D6F1-413F-8015-0C9D532820E9}" srcId="{D48C0CBF-7EA0-436B-8B79-81F6FC36C321}" destId="{C56E8082-184D-4FCA-AE69-6AA80D842C85}" srcOrd="1" destOrd="0" parTransId="{98821E2E-EBF4-40E4-A86C-85158EF26CD3}" sibTransId="{0E7ABC76-539C-42A1-A026-8E256E580AEC}"/>
    <dgm:cxn modelId="{5897118A-5DDD-4AB1-8106-581687A369DA}" type="presOf" srcId="{E5D9B295-4F88-4C84-AEC7-025AEE3408F5}" destId="{5C0911EE-1266-463B-89C9-306493641F0D}" srcOrd="0" destOrd="1" presId="urn:microsoft.com/office/officeart/2005/8/layout/hList1"/>
    <dgm:cxn modelId="{DB9BC647-DC87-4CD2-A67C-EDDCFAB829CA}" srcId="{BC126B06-E6DA-4158-943F-0F8AD42EF346}" destId="{26AD503D-C588-40B6-B551-C8C330408AC7}" srcOrd="2" destOrd="0" parTransId="{5F600A9F-A3DD-4629-970D-C140FB4D1942}" sibTransId="{CEA50E3F-16D4-41FC-8D1A-03C145DA5036}"/>
    <dgm:cxn modelId="{0846096E-830A-4A4B-8474-A8757948529C}" type="presOf" srcId="{170CAAA8-872D-4E67-B153-A7FEB007532F}" destId="{5C0911EE-1266-463B-89C9-306493641F0D}" srcOrd="0" destOrd="0" presId="urn:microsoft.com/office/officeart/2005/8/layout/hList1"/>
    <dgm:cxn modelId="{6365ED8A-B387-4001-BAFA-6340F5C45FAB}" type="presOf" srcId="{D48C0CBF-7EA0-436B-8B79-81F6FC36C321}" destId="{C051FF21-6020-40CB-8F71-4D1A183FB825}" srcOrd="0" destOrd="0" presId="urn:microsoft.com/office/officeart/2005/8/layout/hList1"/>
    <dgm:cxn modelId="{113EF52A-DC1E-418C-8A27-6D28FBBCF859}" type="presOf" srcId="{C56E8082-184D-4FCA-AE69-6AA80D842C85}" destId="{6B535485-799F-4F60-907B-89D776097CEB}" srcOrd="0" destOrd="0" presId="urn:microsoft.com/office/officeart/2005/8/layout/hList1"/>
    <dgm:cxn modelId="{7CD61338-1089-4BA9-93C9-F50971D3398E}" srcId="{C56E8082-184D-4FCA-AE69-6AA80D842C85}" destId="{53EFF3E6-8131-41A6-A5F9-D48A4927364F}" srcOrd="0" destOrd="0" parTransId="{F968FB27-2FDF-4FEF-A51A-541EE0A1B70A}" sibTransId="{E386F909-32FB-46E1-BB3B-1E648B9EEC65}"/>
    <dgm:cxn modelId="{F7930CE0-6DB0-4923-B802-3B0919637086}" srcId="{C56E8082-184D-4FCA-AE69-6AA80D842C85}" destId="{80D5E80F-4943-4185-8C9E-B522CB765303}" srcOrd="1" destOrd="0" parTransId="{D799176B-5447-435D-8B1B-9AA40A8876A1}" sibTransId="{50983B5C-439D-4713-8F85-112EF82436F4}"/>
    <dgm:cxn modelId="{9914A950-C088-443D-9625-7C825003FC89}" type="presOf" srcId="{BC126B06-E6DA-4158-943F-0F8AD42EF346}" destId="{964C961D-8FF1-4996-97EE-BFF85F1756C9}" srcOrd="0" destOrd="0" presId="urn:microsoft.com/office/officeart/2005/8/layout/hList1"/>
    <dgm:cxn modelId="{B08743F6-257A-45CF-865C-BDBD2F7FA439}" srcId="{D48C0CBF-7EA0-436B-8B79-81F6FC36C321}" destId="{BC126B06-E6DA-4158-943F-0F8AD42EF346}" srcOrd="0" destOrd="0" parTransId="{DB097616-7B9C-41CC-A88C-C23F8474B975}" sibTransId="{62692DCC-E989-4247-AC94-1D651C66C56D}"/>
    <dgm:cxn modelId="{F14EED59-5975-49F0-BA94-EE78359518F3}" srcId="{BC126B06-E6DA-4158-943F-0F8AD42EF346}" destId="{E5D9B295-4F88-4C84-AEC7-025AEE3408F5}" srcOrd="1" destOrd="0" parTransId="{B8B56274-E86D-46ED-8CD5-D2EDE154D3CE}" sibTransId="{2E7A1AAB-F8BF-4FE2-9129-804FB13B8AAE}"/>
    <dgm:cxn modelId="{8DC1EB7B-3CCF-4726-9CED-033C8A858D95}" srcId="{BC126B06-E6DA-4158-943F-0F8AD42EF346}" destId="{170CAAA8-872D-4E67-B153-A7FEB007532F}" srcOrd="0" destOrd="0" parTransId="{097901B1-8026-4A82-B6F9-628DA086C4EE}" sibTransId="{3616DA28-E245-41DC-959E-7A5845A543D3}"/>
    <dgm:cxn modelId="{92B290D8-5EC9-4DEB-8E62-A2F2A64AD0A8}" srcId="{C56E8082-184D-4FCA-AE69-6AA80D842C85}" destId="{300B68A3-F59A-4E43-A0C2-415B9D3EF5C4}" srcOrd="2" destOrd="0" parTransId="{6D513B84-5F8B-4B84-9292-92A7EDD008CD}" sibTransId="{8DD57ACE-C754-443D-B1D3-65E4AC846E6D}"/>
    <dgm:cxn modelId="{596BF928-C1E4-457E-BCDB-7B8166079E28}" type="presOf" srcId="{300B68A3-F59A-4E43-A0C2-415B9D3EF5C4}" destId="{A316D350-12E2-441A-9B32-8BDFDAD8B1D7}" srcOrd="0" destOrd="2" presId="urn:microsoft.com/office/officeart/2005/8/layout/hList1"/>
    <dgm:cxn modelId="{7FD81BF3-C9FD-4EC5-A921-FA1D7DCD41EE}" type="presOf" srcId="{53EFF3E6-8131-41A6-A5F9-D48A4927364F}" destId="{A316D350-12E2-441A-9B32-8BDFDAD8B1D7}" srcOrd="0" destOrd="0" presId="urn:microsoft.com/office/officeart/2005/8/layout/hList1"/>
    <dgm:cxn modelId="{8699798A-7387-4586-B782-5B1B4208CBC5}" type="presOf" srcId="{26AD503D-C588-40B6-B551-C8C330408AC7}" destId="{5C0911EE-1266-463B-89C9-306493641F0D}" srcOrd="0" destOrd="2" presId="urn:microsoft.com/office/officeart/2005/8/layout/hList1"/>
    <dgm:cxn modelId="{C9C6C07A-5E75-48B3-B5F1-0E438B1AADD8}" type="presOf" srcId="{80D5E80F-4943-4185-8C9E-B522CB765303}" destId="{A316D350-12E2-441A-9B32-8BDFDAD8B1D7}" srcOrd="0" destOrd="1" presId="urn:microsoft.com/office/officeart/2005/8/layout/hList1"/>
    <dgm:cxn modelId="{7EE419A6-9FF5-4939-9063-9D3F1AC56322}" type="presParOf" srcId="{C051FF21-6020-40CB-8F71-4D1A183FB825}" destId="{FD9D84CC-C77C-4B37-AC3F-84AF4F103581}" srcOrd="0" destOrd="0" presId="urn:microsoft.com/office/officeart/2005/8/layout/hList1"/>
    <dgm:cxn modelId="{3492E2C9-2D32-4DA2-AE14-9A3F333B3F0B}" type="presParOf" srcId="{FD9D84CC-C77C-4B37-AC3F-84AF4F103581}" destId="{964C961D-8FF1-4996-97EE-BFF85F1756C9}" srcOrd="0" destOrd="0" presId="urn:microsoft.com/office/officeart/2005/8/layout/hList1"/>
    <dgm:cxn modelId="{D791D271-47C5-4B30-982D-3CCD28CC0244}" type="presParOf" srcId="{FD9D84CC-C77C-4B37-AC3F-84AF4F103581}" destId="{5C0911EE-1266-463B-89C9-306493641F0D}" srcOrd="1" destOrd="0" presId="urn:microsoft.com/office/officeart/2005/8/layout/hList1"/>
    <dgm:cxn modelId="{7DDAEFF0-96DF-4425-88DC-A0151E9D4034}" type="presParOf" srcId="{C051FF21-6020-40CB-8F71-4D1A183FB825}" destId="{E0E0F176-1DB9-4D47-A66A-28355E5FDDCC}" srcOrd="1" destOrd="0" presId="urn:microsoft.com/office/officeart/2005/8/layout/hList1"/>
    <dgm:cxn modelId="{9E925738-5B60-4D90-A780-731FD947D308}" type="presParOf" srcId="{C051FF21-6020-40CB-8F71-4D1A183FB825}" destId="{CCDB1B8B-5CA6-47C5-B00D-9940C6E13274}" srcOrd="2" destOrd="0" presId="urn:microsoft.com/office/officeart/2005/8/layout/hList1"/>
    <dgm:cxn modelId="{66172633-B32B-4F3C-AAF5-E7D781FF24D9}" type="presParOf" srcId="{CCDB1B8B-5CA6-47C5-B00D-9940C6E13274}" destId="{6B535485-799F-4F60-907B-89D776097CEB}" srcOrd="0" destOrd="0" presId="urn:microsoft.com/office/officeart/2005/8/layout/hList1"/>
    <dgm:cxn modelId="{17E093DD-5635-4CBC-B6DC-B0F3B9F246FD}" type="presParOf" srcId="{CCDB1B8B-5CA6-47C5-B00D-9940C6E13274}" destId="{A316D350-12E2-441A-9B32-8BDFDAD8B1D7}" srcOrd="1" destOrd="0" presId="urn:microsoft.com/office/officeart/2005/8/layout/hList1"/>
  </dgm:cxnLst>
  <dgm:bg>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A593B6A-EB6E-4FB3-AD5C-2BFBC3FB6CBA}" type="doc">
      <dgm:prSet loTypeId="urn:microsoft.com/office/officeart/2005/8/layout/hProcess11" loCatId="process" qsTypeId="urn:microsoft.com/office/officeart/2005/8/quickstyle/simple4" qsCatId="simple" csTypeId="urn:microsoft.com/office/officeart/2005/8/colors/colorful1" csCatId="colorful" phldr="1"/>
      <dgm:spPr/>
    </dgm:pt>
    <dgm:pt modelId="{CEF72A99-BB02-47A4-BF2B-EF7130C71AC8}">
      <dgm:prSet phldrT="[Text]" custT="1"/>
      <dgm:spPr/>
      <dgm:t>
        <a:bodyPr/>
        <a:lstStyle/>
        <a:p>
          <a:r>
            <a:rPr lang="tr-TR" sz="1000" dirty="0" smtClean="0">
              <a:latin typeface="Arial Narrow" pitchFamily="34" charset="0"/>
            </a:rPr>
            <a:t>1981 </a:t>
          </a:r>
        </a:p>
      </dgm:t>
    </dgm:pt>
    <dgm:pt modelId="{DEDD57F6-99CB-4553-988F-B06CB58D5405}" type="parTrans" cxnId="{228912B3-1DA1-45E0-8E13-357B9A2FC3D7}">
      <dgm:prSet/>
      <dgm:spPr/>
      <dgm:t>
        <a:bodyPr/>
        <a:lstStyle/>
        <a:p>
          <a:endParaRPr lang="tr-TR"/>
        </a:p>
      </dgm:t>
    </dgm:pt>
    <dgm:pt modelId="{CBA479BB-F281-4D16-90C5-F13188342D97}" type="sibTrans" cxnId="{228912B3-1DA1-45E0-8E13-357B9A2FC3D7}">
      <dgm:prSet/>
      <dgm:spPr/>
      <dgm:t>
        <a:bodyPr/>
        <a:lstStyle/>
        <a:p>
          <a:endParaRPr lang="tr-TR"/>
        </a:p>
      </dgm:t>
    </dgm:pt>
    <dgm:pt modelId="{948295C5-C4C1-4F9F-8A70-11420323B42D}">
      <dgm:prSet phldrT="[Text]" custT="1"/>
      <dgm:spPr/>
      <dgm:t>
        <a:bodyPr/>
        <a:lstStyle/>
        <a:p>
          <a:r>
            <a:rPr lang="tr-TR" sz="1000" dirty="0" smtClean="0">
              <a:latin typeface="Arial Narrow" pitchFamily="34" charset="0"/>
            </a:rPr>
            <a:t> </a:t>
          </a:r>
        </a:p>
      </dgm:t>
    </dgm:pt>
    <dgm:pt modelId="{C01A5870-87CC-4128-A986-9F8EDECC0D00}" type="parTrans" cxnId="{C03ABA4A-E97C-41E8-92A6-82222E710B47}">
      <dgm:prSet/>
      <dgm:spPr/>
      <dgm:t>
        <a:bodyPr/>
        <a:lstStyle/>
        <a:p>
          <a:endParaRPr lang="tr-TR"/>
        </a:p>
      </dgm:t>
    </dgm:pt>
    <dgm:pt modelId="{2A368E5C-4AA2-4639-8EE9-309C233983D9}" type="sibTrans" cxnId="{C03ABA4A-E97C-41E8-92A6-82222E710B47}">
      <dgm:prSet/>
      <dgm:spPr/>
      <dgm:t>
        <a:bodyPr/>
        <a:lstStyle/>
        <a:p>
          <a:endParaRPr lang="tr-TR"/>
        </a:p>
      </dgm:t>
    </dgm:pt>
    <dgm:pt modelId="{F92778C9-F3DE-4B1C-A0E9-78EF942D7F19}">
      <dgm:prSet phldrT="[Text]" custT="1"/>
      <dgm:spPr/>
      <dgm:t>
        <a:bodyPr/>
        <a:lstStyle/>
        <a:p>
          <a:r>
            <a:rPr lang="tr-TR" sz="1000" dirty="0" smtClean="0">
              <a:latin typeface="Arial Narrow" pitchFamily="34" charset="0"/>
            </a:rPr>
            <a:t>1985 </a:t>
          </a:r>
        </a:p>
        <a:p>
          <a:r>
            <a:rPr lang="tr-TR" sz="1000" dirty="0" smtClean="0">
              <a:latin typeface="Arial Narrow" pitchFamily="34" charset="0"/>
            </a:rPr>
            <a:t>ÜKDDB Toplantıları</a:t>
          </a:r>
        </a:p>
      </dgm:t>
    </dgm:pt>
    <dgm:pt modelId="{556691BC-7378-4C8B-9E45-43E51884990B}" type="parTrans" cxnId="{10E360C9-4C06-4001-8EFA-80BDA4BBF990}">
      <dgm:prSet/>
      <dgm:spPr/>
      <dgm:t>
        <a:bodyPr/>
        <a:lstStyle/>
        <a:p>
          <a:endParaRPr lang="tr-TR"/>
        </a:p>
      </dgm:t>
    </dgm:pt>
    <dgm:pt modelId="{3E185CBC-BF52-49A2-B8C6-E45B866A1A65}" type="sibTrans" cxnId="{10E360C9-4C06-4001-8EFA-80BDA4BBF990}">
      <dgm:prSet/>
      <dgm:spPr/>
      <dgm:t>
        <a:bodyPr/>
        <a:lstStyle/>
        <a:p>
          <a:endParaRPr lang="tr-TR"/>
        </a:p>
      </dgm:t>
    </dgm:pt>
    <dgm:pt modelId="{5427C4C8-A627-4102-AAF5-02291139C6F9}">
      <dgm:prSet phldrT="[Text]" custT="1"/>
      <dgm:spPr/>
      <dgm:t>
        <a:bodyPr/>
        <a:lstStyle/>
        <a:p>
          <a:r>
            <a:rPr lang="tr-TR" sz="1000" dirty="0" smtClean="0">
              <a:latin typeface="Arial Narrow" pitchFamily="34" charset="0"/>
            </a:rPr>
            <a:t> </a:t>
          </a:r>
        </a:p>
      </dgm:t>
    </dgm:pt>
    <dgm:pt modelId="{5683CE01-C2F7-4B29-A420-2FC34A02236E}" type="parTrans" cxnId="{D8AF217F-EDEA-4EE4-836C-70D8A7332B70}">
      <dgm:prSet/>
      <dgm:spPr/>
      <dgm:t>
        <a:bodyPr/>
        <a:lstStyle/>
        <a:p>
          <a:endParaRPr lang="tr-TR"/>
        </a:p>
      </dgm:t>
    </dgm:pt>
    <dgm:pt modelId="{16E51C01-0DFE-4969-A12D-62940FEA72C0}" type="sibTrans" cxnId="{D8AF217F-EDEA-4EE4-836C-70D8A7332B70}">
      <dgm:prSet/>
      <dgm:spPr/>
      <dgm:t>
        <a:bodyPr/>
        <a:lstStyle/>
        <a:p>
          <a:endParaRPr lang="tr-TR"/>
        </a:p>
      </dgm:t>
    </dgm:pt>
    <dgm:pt modelId="{548BDEE5-29E4-435F-A1CB-EA8C6E2EECD0}">
      <dgm:prSet phldrT="[Text]" custT="1"/>
      <dgm:spPr/>
      <dgm:t>
        <a:bodyPr/>
        <a:lstStyle/>
        <a:p>
          <a:r>
            <a:rPr lang="tr-TR" sz="1000" dirty="0" smtClean="0">
              <a:latin typeface="Arial Narrow" pitchFamily="34" charset="0"/>
            </a:rPr>
            <a:t>2008 </a:t>
          </a:r>
        </a:p>
        <a:p>
          <a:r>
            <a:rPr lang="tr-TR" sz="1000" dirty="0" smtClean="0">
              <a:latin typeface="Arial Narrow" pitchFamily="34" charset="0"/>
            </a:rPr>
            <a:t>KİTS</a:t>
          </a:r>
        </a:p>
      </dgm:t>
    </dgm:pt>
    <dgm:pt modelId="{23D7CDA3-97A5-44D9-BD46-123BD088FD58}" type="parTrans" cxnId="{CC032B37-856D-4407-B33C-FBDD8B86AD9F}">
      <dgm:prSet/>
      <dgm:spPr/>
      <dgm:t>
        <a:bodyPr/>
        <a:lstStyle/>
        <a:p>
          <a:endParaRPr lang="tr-TR"/>
        </a:p>
      </dgm:t>
    </dgm:pt>
    <dgm:pt modelId="{83E107FC-2068-42F8-BE9F-3E82D5CB1454}" type="sibTrans" cxnId="{CC032B37-856D-4407-B33C-FBDD8B86AD9F}">
      <dgm:prSet/>
      <dgm:spPr/>
      <dgm:t>
        <a:bodyPr/>
        <a:lstStyle/>
        <a:p>
          <a:endParaRPr lang="tr-TR"/>
        </a:p>
      </dgm:t>
    </dgm:pt>
    <dgm:pt modelId="{257EEDB2-D3EA-4612-B94D-82EE4E1D7DCD}">
      <dgm:prSet phldrT="[Text]" custT="1"/>
      <dgm:spPr/>
      <dgm:t>
        <a:bodyPr/>
        <a:lstStyle/>
        <a:p>
          <a:r>
            <a:rPr lang="tr-TR" sz="1000" dirty="0" smtClean="0">
              <a:latin typeface="Arial Narrow" pitchFamily="34" charset="0"/>
            </a:rPr>
            <a:t>2009</a:t>
          </a:r>
        </a:p>
      </dgm:t>
    </dgm:pt>
    <dgm:pt modelId="{35CEB85B-472A-4CB9-8616-430614638CB3}" type="parTrans" cxnId="{6D580A6A-06C5-462B-A3EB-167D4D9F07D2}">
      <dgm:prSet/>
      <dgm:spPr/>
      <dgm:t>
        <a:bodyPr/>
        <a:lstStyle/>
        <a:p>
          <a:endParaRPr lang="tr-TR"/>
        </a:p>
      </dgm:t>
    </dgm:pt>
    <dgm:pt modelId="{9FC773B7-1EA0-4011-B1E6-01C9F9594C6E}" type="sibTrans" cxnId="{6D580A6A-06C5-462B-A3EB-167D4D9F07D2}">
      <dgm:prSet/>
      <dgm:spPr/>
      <dgm:t>
        <a:bodyPr/>
        <a:lstStyle/>
        <a:p>
          <a:endParaRPr lang="tr-TR"/>
        </a:p>
      </dgm:t>
    </dgm:pt>
    <dgm:pt modelId="{78604689-589B-4DF1-8869-7EE95CFBC248}">
      <dgm:prSet phldrT="[Text]" custT="1"/>
      <dgm:spPr/>
      <dgm:t>
        <a:bodyPr/>
        <a:lstStyle/>
        <a:p>
          <a:r>
            <a:rPr lang="tr-TR" sz="1000" dirty="0" smtClean="0">
              <a:latin typeface="Arial Narrow" pitchFamily="34" charset="0"/>
            </a:rPr>
            <a:t>1997</a:t>
          </a:r>
        </a:p>
        <a:p>
          <a:r>
            <a:rPr lang="tr-TR" sz="1000" dirty="0" smtClean="0">
              <a:latin typeface="Arial Narrow" pitchFamily="34" charset="0"/>
            </a:rPr>
            <a:t>SABESA</a:t>
          </a:r>
        </a:p>
      </dgm:t>
    </dgm:pt>
    <dgm:pt modelId="{C0C47C0D-E1E9-45C1-A933-E70659954C5F}" type="parTrans" cxnId="{8233C5C0-A666-4ED9-AB0F-1476D7FF5E9F}">
      <dgm:prSet/>
      <dgm:spPr/>
      <dgm:t>
        <a:bodyPr/>
        <a:lstStyle/>
        <a:p>
          <a:endParaRPr lang="tr-TR"/>
        </a:p>
      </dgm:t>
    </dgm:pt>
    <dgm:pt modelId="{9C266451-9DF4-46DC-81C1-AA8BB19E7FA3}" type="sibTrans" cxnId="{8233C5C0-A666-4ED9-AB0F-1476D7FF5E9F}">
      <dgm:prSet/>
      <dgm:spPr/>
      <dgm:t>
        <a:bodyPr/>
        <a:lstStyle/>
        <a:p>
          <a:endParaRPr lang="tr-TR"/>
        </a:p>
      </dgm:t>
    </dgm:pt>
    <dgm:pt modelId="{F7F9FC28-8639-408B-83D6-CA925B88E77B}">
      <dgm:prSet phldrT="[Text]" custT="1"/>
      <dgm:spPr/>
      <dgm:t>
        <a:bodyPr/>
        <a:lstStyle/>
        <a:p>
          <a:r>
            <a:rPr lang="tr-TR" sz="1000" dirty="0" smtClean="0">
              <a:latin typeface="Arial Narrow" pitchFamily="34" charset="0"/>
            </a:rPr>
            <a:t>2011</a:t>
          </a:r>
        </a:p>
        <a:p>
          <a:r>
            <a:rPr lang="tr-TR" sz="1000" dirty="0" smtClean="0">
              <a:latin typeface="Arial Narrow" pitchFamily="34" charset="0"/>
            </a:rPr>
            <a:t>TÜBESS</a:t>
          </a:r>
        </a:p>
      </dgm:t>
    </dgm:pt>
    <dgm:pt modelId="{4F86849F-5AC9-45BA-9384-83E4AE3D2A0B}" type="parTrans" cxnId="{A28F5956-4250-4F2A-99A9-CF9FDDBAD217}">
      <dgm:prSet/>
      <dgm:spPr/>
      <dgm:t>
        <a:bodyPr/>
        <a:lstStyle/>
        <a:p>
          <a:endParaRPr lang="tr-TR"/>
        </a:p>
      </dgm:t>
    </dgm:pt>
    <dgm:pt modelId="{4441C09E-CAB2-4B2B-98CA-82B1CE17E4DA}" type="sibTrans" cxnId="{A28F5956-4250-4F2A-99A9-CF9FDDBAD217}">
      <dgm:prSet/>
      <dgm:spPr/>
      <dgm:t>
        <a:bodyPr/>
        <a:lstStyle/>
        <a:p>
          <a:endParaRPr lang="tr-TR"/>
        </a:p>
      </dgm:t>
    </dgm:pt>
    <dgm:pt modelId="{32241153-38D2-49DE-A29D-1959E7FF0AC7}">
      <dgm:prSet phldrT="[Text]" custT="1"/>
      <dgm:spPr/>
      <dgm:t>
        <a:bodyPr/>
        <a:lstStyle/>
        <a:p>
          <a:r>
            <a:rPr lang="tr-TR" sz="1000" dirty="0" smtClean="0">
              <a:latin typeface="Arial Narrow" pitchFamily="34" charset="0"/>
            </a:rPr>
            <a:t>2007 </a:t>
          </a:r>
        </a:p>
      </dgm:t>
    </dgm:pt>
    <dgm:pt modelId="{ADE43FBB-BBBC-49B9-9206-B29196672FFA}" type="parTrans" cxnId="{B3BCEA03-15A8-40B7-88C1-E16BA3553A56}">
      <dgm:prSet/>
      <dgm:spPr/>
      <dgm:t>
        <a:bodyPr/>
        <a:lstStyle/>
        <a:p>
          <a:endParaRPr lang="tr-TR"/>
        </a:p>
      </dgm:t>
    </dgm:pt>
    <dgm:pt modelId="{F8403046-55CF-4C39-B3C5-4B8F5A8EC7CD}" type="sibTrans" cxnId="{B3BCEA03-15A8-40B7-88C1-E16BA3553A56}">
      <dgm:prSet/>
      <dgm:spPr/>
      <dgm:t>
        <a:bodyPr/>
        <a:lstStyle/>
        <a:p>
          <a:endParaRPr lang="tr-TR"/>
        </a:p>
      </dgm:t>
    </dgm:pt>
    <dgm:pt modelId="{3FFE3634-94C7-4B5B-925A-65FA57184D51}">
      <dgm:prSet phldrT="[Text]" custT="1"/>
      <dgm:spPr/>
      <dgm:t>
        <a:bodyPr/>
        <a:lstStyle/>
        <a:p>
          <a:r>
            <a:rPr lang="tr-TR" sz="1000" dirty="0" smtClean="0">
              <a:latin typeface="Arial Narrow" pitchFamily="34" charset="0"/>
            </a:rPr>
            <a:t>1999</a:t>
          </a:r>
        </a:p>
        <a:p>
          <a:r>
            <a:rPr lang="tr-TR" sz="1000" dirty="0" smtClean="0">
              <a:latin typeface="Arial Narrow" pitchFamily="34" charset="0"/>
            </a:rPr>
            <a:t>OBES</a:t>
          </a:r>
        </a:p>
      </dgm:t>
    </dgm:pt>
    <dgm:pt modelId="{914360E0-1EE4-442D-9237-8E478D13437D}" type="parTrans" cxnId="{DC7F6CA4-C68A-4F6A-980E-ECB8046DB79A}">
      <dgm:prSet/>
      <dgm:spPr/>
      <dgm:t>
        <a:bodyPr/>
        <a:lstStyle/>
        <a:p>
          <a:endParaRPr lang="tr-TR"/>
        </a:p>
      </dgm:t>
    </dgm:pt>
    <dgm:pt modelId="{E5B6B49B-4A0C-4AEC-AAFE-1602269F9E5F}" type="sibTrans" cxnId="{DC7F6CA4-C68A-4F6A-980E-ECB8046DB79A}">
      <dgm:prSet/>
      <dgm:spPr/>
      <dgm:t>
        <a:bodyPr/>
        <a:lstStyle/>
        <a:p>
          <a:endParaRPr lang="tr-TR"/>
        </a:p>
      </dgm:t>
    </dgm:pt>
    <dgm:pt modelId="{FBCA5B13-8F6D-403D-B220-90A7175C7402}">
      <dgm:prSet phldrT="[Text]" custT="1"/>
      <dgm:spPr/>
      <dgm:t>
        <a:bodyPr/>
        <a:lstStyle/>
        <a:p>
          <a:r>
            <a:rPr lang="tr-TR" sz="1000" dirty="0" smtClean="0">
              <a:latin typeface="Arial Narrow" pitchFamily="34" charset="0"/>
            </a:rPr>
            <a:t>1961 </a:t>
          </a:r>
        </a:p>
        <a:p>
          <a:r>
            <a:rPr lang="tr-TR" sz="1000" dirty="0" smtClean="0">
              <a:latin typeface="Arial Narrow" pitchFamily="34" charset="0"/>
            </a:rPr>
            <a:t>Kütüphaneler Komitesi Raporu</a:t>
          </a:r>
        </a:p>
      </dgm:t>
    </dgm:pt>
    <dgm:pt modelId="{E516CEA2-9896-4D10-9FB8-B6930A32EE2C}" type="sibTrans" cxnId="{FCEEB233-8902-4258-AF04-9147AEECF7C1}">
      <dgm:prSet/>
      <dgm:spPr/>
      <dgm:t>
        <a:bodyPr/>
        <a:lstStyle/>
        <a:p>
          <a:endParaRPr lang="tr-TR"/>
        </a:p>
      </dgm:t>
    </dgm:pt>
    <dgm:pt modelId="{BBD38EE7-A248-4D2B-B6AC-CDB8653E0A88}" type="parTrans" cxnId="{FCEEB233-8902-4258-AF04-9147AEECF7C1}">
      <dgm:prSet/>
      <dgm:spPr/>
      <dgm:t>
        <a:bodyPr/>
        <a:lstStyle/>
        <a:p>
          <a:endParaRPr lang="tr-TR"/>
        </a:p>
      </dgm:t>
    </dgm:pt>
    <dgm:pt modelId="{437B0A52-D7D2-49A3-989B-6FD51C8C11BA}" type="pres">
      <dgm:prSet presAssocID="{CA593B6A-EB6E-4FB3-AD5C-2BFBC3FB6CBA}" presName="Name0" presStyleCnt="0">
        <dgm:presLayoutVars>
          <dgm:dir/>
          <dgm:resizeHandles val="exact"/>
        </dgm:presLayoutVars>
      </dgm:prSet>
      <dgm:spPr/>
    </dgm:pt>
    <dgm:pt modelId="{E0D1C79E-94B1-40DF-AB24-77268B0F3516}" type="pres">
      <dgm:prSet presAssocID="{CA593B6A-EB6E-4FB3-AD5C-2BFBC3FB6CBA}" presName="arrow" presStyleLbl="bgShp" presStyleIdx="0" presStyleCnt="1" custScaleY="60976"/>
      <dgm:spPr>
        <a:solidFill>
          <a:schemeClr val="accent1">
            <a:lumMod val="60000"/>
            <a:lumOff val="40000"/>
          </a:schemeClr>
        </a:solidFill>
      </dgm:spPr>
    </dgm:pt>
    <dgm:pt modelId="{689F726F-D64D-40DD-8106-59576F8C52BE}" type="pres">
      <dgm:prSet presAssocID="{CA593B6A-EB6E-4FB3-AD5C-2BFBC3FB6CBA}" presName="points" presStyleCnt="0"/>
      <dgm:spPr/>
    </dgm:pt>
    <dgm:pt modelId="{8A2A973F-962E-4DA9-A69C-4A757A884587}" type="pres">
      <dgm:prSet presAssocID="{FBCA5B13-8F6D-403D-B220-90A7175C7402}" presName="compositeA" presStyleCnt="0"/>
      <dgm:spPr/>
    </dgm:pt>
    <dgm:pt modelId="{52C124D5-2023-4855-87A3-65F9643E472D}" type="pres">
      <dgm:prSet presAssocID="{FBCA5B13-8F6D-403D-B220-90A7175C7402}" presName="textA" presStyleLbl="revTx" presStyleIdx="0" presStyleCnt="11" custScaleX="327493" custLinFactNeighborX="-8713" custLinFactNeighborY="4446">
        <dgm:presLayoutVars>
          <dgm:bulletEnabled val="1"/>
        </dgm:presLayoutVars>
      </dgm:prSet>
      <dgm:spPr/>
      <dgm:t>
        <a:bodyPr/>
        <a:lstStyle/>
        <a:p>
          <a:endParaRPr lang="tr-TR"/>
        </a:p>
      </dgm:t>
    </dgm:pt>
    <dgm:pt modelId="{0844FF23-513E-4AF2-9CD7-A98EC640CF44}" type="pres">
      <dgm:prSet presAssocID="{FBCA5B13-8F6D-403D-B220-90A7175C7402}" presName="circleA" presStyleLbl="node1" presStyleIdx="0" presStyleCnt="11"/>
      <dgm:spPr/>
    </dgm:pt>
    <dgm:pt modelId="{7FE2D603-11DF-4B58-8111-06A08533B554}" type="pres">
      <dgm:prSet presAssocID="{FBCA5B13-8F6D-403D-B220-90A7175C7402}" presName="spaceA" presStyleCnt="0"/>
      <dgm:spPr/>
    </dgm:pt>
    <dgm:pt modelId="{C922C684-9D40-4E15-B06A-34F5327F1C25}" type="pres">
      <dgm:prSet presAssocID="{E516CEA2-9896-4D10-9FB8-B6930A32EE2C}" presName="space" presStyleCnt="0"/>
      <dgm:spPr/>
    </dgm:pt>
    <dgm:pt modelId="{1C347AC1-A84A-4B3B-BEC8-A22D05C5383D}" type="pres">
      <dgm:prSet presAssocID="{CEF72A99-BB02-47A4-BF2B-EF7130C71AC8}" presName="compositeB" presStyleCnt="0"/>
      <dgm:spPr/>
    </dgm:pt>
    <dgm:pt modelId="{6CC3B7C8-AB5B-42AA-892B-2484CB0729D6}" type="pres">
      <dgm:prSet presAssocID="{CEF72A99-BB02-47A4-BF2B-EF7130C71AC8}" presName="textB" presStyleLbl="revTx" presStyleIdx="1" presStyleCnt="11" custScaleX="301777">
        <dgm:presLayoutVars>
          <dgm:bulletEnabled val="1"/>
        </dgm:presLayoutVars>
      </dgm:prSet>
      <dgm:spPr/>
      <dgm:t>
        <a:bodyPr/>
        <a:lstStyle/>
        <a:p>
          <a:endParaRPr lang="tr-TR"/>
        </a:p>
      </dgm:t>
    </dgm:pt>
    <dgm:pt modelId="{55B75B98-6256-4A12-BD68-5188E504822F}" type="pres">
      <dgm:prSet presAssocID="{CEF72A99-BB02-47A4-BF2B-EF7130C71AC8}" presName="circleB" presStyleLbl="node1" presStyleIdx="1" presStyleCnt="11"/>
      <dgm:spPr>
        <a:solidFill>
          <a:schemeClr val="accent5">
            <a:lumMod val="60000"/>
            <a:lumOff val="40000"/>
          </a:schemeClr>
        </a:solidFill>
      </dgm:spPr>
    </dgm:pt>
    <dgm:pt modelId="{68DA5941-AEE2-404A-826F-8B7A181FA0EA}" type="pres">
      <dgm:prSet presAssocID="{CEF72A99-BB02-47A4-BF2B-EF7130C71AC8}" presName="spaceB" presStyleCnt="0"/>
      <dgm:spPr/>
    </dgm:pt>
    <dgm:pt modelId="{66C657B6-9823-4ED0-BC44-82C150B2ECE7}" type="pres">
      <dgm:prSet presAssocID="{CBA479BB-F281-4D16-90C5-F13188342D97}" presName="space" presStyleCnt="0"/>
      <dgm:spPr/>
    </dgm:pt>
    <dgm:pt modelId="{A00C3719-9F54-47BD-BE51-3CA85BAD3C38}" type="pres">
      <dgm:prSet presAssocID="{948295C5-C4C1-4F9F-8A70-11420323B42D}" presName="compositeA" presStyleCnt="0"/>
      <dgm:spPr/>
    </dgm:pt>
    <dgm:pt modelId="{09AA69C5-C001-44E9-B06D-CA04D99644E2}" type="pres">
      <dgm:prSet presAssocID="{948295C5-C4C1-4F9F-8A70-11420323B42D}" presName="textA" presStyleLbl="revTx" presStyleIdx="2" presStyleCnt="11" custScaleX="314662">
        <dgm:presLayoutVars>
          <dgm:bulletEnabled val="1"/>
        </dgm:presLayoutVars>
      </dgm:prSet>
      <dgm:spPr/>
      <dgm:t>
        <a:bodyPr/>
        <a:lstStyle/>
        <a:p>
          <a:endParaRPr lang="tr-TR"/>
        </a:p>
      </dgm:t>
    </dgm:pt>
    <dgm:pt modelId="{ABC047FC-1EA9-441F-991A-C72910BCBEC8}" type="pres">
      <dgm:prSet presAssocID="{948295C5-C4C1-4F9F-8A70-11420323B42D}" presName="circleA" presStyleLbl="node1" presStyleIdx="2" presStyleCnt="11"/>
      <dgm:spPr>
        <a:solidFill>
          <a:schemeClr val="tx2">
            <a:lumMod val="75000"/>
          </a:schemeClr>
        </a:solidFill>
      </dgm:spPr>
    </dgm:pt>
    <dgm:pt modelId="{75706782-29C6-4318-B702-6AB8DAA0275D}" type="pres">
      <dgm:prSet presAssocID="{948295C5-C4C1-4F9F-8A70-11420323B42D}" presName="spaceA" presStyleCnt="0"/>
      <dgm:spPr/>
    </dgm:pt>
    <dgm:pt modelId="{CD8F4B64-5E2B-4AEF-8C92-1D100E829D9F}" type="pres">
      <dgm:prSet presAssocID="{2A368E5C-4AA2-4639-8EE9-309C233983D9}" presName="space" presStyleCnt="0"/>
      <dgm:spPr/>
    </dgm:pt>
    <dgm:pt modelId="{2037D69E-5AF1-4CFA-B54B-3A99E4925956}" type="pres">
      <dgm:prSet presAssocID="{F92778C9-F3DE-4B1C-A0E9-78EF942D7F19}" presName="compositeB" presStyleCnt="0"/>
      <dgm:spPr/>
    </dgm:pt>
    <dgm:pt modelId="{36E993E4-4D66-436D-ACDF-00BF264ADAA2}" type="pres">
      <dgm:prSet presAssocID="{F92778C9-F3DE-4B1C-A0E9-78EF942D7F19}" presName="textB" presStyleLbl="revTx" presStyleIdx="3" presStyleCnt="11" custScaleX="219507">
        <dgm:presLayoutVars>
          <dgm:bulletEnabled val="1"/>
        </dgm:presLayoutVars>
      </dgm:prSet>
      <dgm:spPr/>
      <dgm:t>
        <a:bodyPr/>
        <a:lstStyle/>
        <a:p>
          <a:endParaRPr lang="tr-TR"/>
        </a:p>
      </dgm:t>
    </dgm:pt>
    <dgm:pt modelId="{6407719D-8BF4-412A-AD50-8693A4BEC4BB}" type="pres">
      <dgm:prSet presAssocID="{F92778C9-F3DE-4B1C-A0E9-78EF942D7F19}" presName="circleB" presStyleLbl="node1" presStyleIdx="3" presStyleCnt="11"/>
      <dgm:spPr>
        <a:solidFill>
          <a:schemeClr val="bg1">
            <a:lumMod val="50000"/>
          </a:schemeClr>
        </a:solidFill>
      </dgm:spPr>
    </dgm:pt>
    <dgm:pt modelId="{87262B5A-1F30-4938-9813-232BF99A018F}" type="pres">
      <dgm:prSet presAssocID="{F92778C9-F3DE-4B1C-A0E9-78EF942D7F19}" presName="spaceB" presStyleCnt="0"/>
      <dgm:spPr/>
    </dgm:pt>
    <dgm:pt modelId="{226C9E08-AD2D-4C66-AA6A-11AFB75A2B3A}" type="pres">
      <dgm:prSet presAssocID="{3E185CBC-BF52-49A2-B8C6-E45B866A1A65}" presName="space" presStyleCnt="0"/>
      <dgm:spPr/>
    </dgm:pt>
    <dgm:pt modelId="{57B3C369-F393-4EBD-8C44-0D24BB4D2AD7}" type="pres">
      <dgm:prSet presAssocID="{5427C4C8-A627-4102-AAF5-02291139C6F9}" presName="compositeA" presStyleCnt="0"/>
      <dgm:spPr/>
    </dgm:pt>
    <dgm:pt modelId="{6E6B3952-D2D5-4554-8351-C1F881E0BD1E}" type="pres">
      <dgm:prSet presAssocID="{5427C4C8-A627-4102-AAF5-02291139C6F9}" presName="textA" presStyleLbl="revTx" presStyleIdx="4" presStyleCnt="11" custScaleX="236216">
        <dgm:presLayoutVars>
          <dgm:bulletEnabled val="1"/>
        </dgm:presLayoutVars>
      </dgm:prSet>
      <dgm:spPr/>
      <dgm:t>
        <a:bodyPr/>
        <a:lstStyle/>
        <a:p>
          <a:endParaRPr lang="tr-TR"/>
        </a:p>
      </dgm:t>
    </dgm:pt>
    <dgm:pt modelId="{860934AA-80B5-4211-BBE5-835DF839B51E}" type="pres">
      <dgm:prSet presAssocID="{5427C4C8-A627-4102-AAF5-02291139C6F9}" presName="circleA" presStyleLbl="node1" presStyleIdx="4" presStyleCnt="11"/>
      <dgm:spPr>
        <a:solidFill>
          <a:schemeClr val="accent5">
            <a:lumMod val="75000"/>
          </a:schemeClr>
        </a:solidFill>
      </dgm:spPr>
    </dgm:pt>
    <dgm:pt modelId="{87A9905C-C636-4062-941A-9101365A7027}" type="pres">
      <dgm:prSet presAssocID="{5427C4C8-A627-4102-AAF5-02291139C6F9}" presName="spaceA" presStyleCnt="0"/>
      <dgm:spPr/>
    </dgm:pt>
    <dgm:pt modelId="{CDCE40E1-117B-4EC0-9FE5-7483EC91CA64}" type="pres">
      <dgm:prSet presAssocID="{16E51C01-0DFE-4969-A12D-62940FEA72C0}" presName="space" presStyleCnt="0"/>
      <dgm:spPr/>
    </dgm:pt>
    <dgm:pt modelId="{6FCA5D91-A6A4-4E56-8AC0-DA2406B5DC88}" type="pres">
      <dgm:prSet presAssocID="{78604689-589B-4DF1-8869-7EE95CFBC248}" presName="compositeB" presStyleCnt="0"/>
      <dgm:spPr/>
    </dgm:pt>
    <dgm:pt modelId="{FB1BAD14-BC75-4122-9FF4-F3FB574CF292}" type="pres">
      <dgm:prSet presAssocID="{78604689-589B-4DF1-8869-7EE95CFBC248}" presName="textB" presStyleLbl="revTx" presStyleIdx="5" presStyleCnt="11" custScaleX="236669">
        <dgm:presLayoutVars>
          <dgm:bulletEnabled val="1"/>
        </dgm:presLayoutVars>
      </dgm:prSet>
      <dgm:spPr/>
      <dgm:t>
        <a:bodyPr/>
        <a:lstStyle/>
        <a:p>
          <a:endParaRPr lang="tr-TR"/>
        </a:p>
      </dgm:t>
    </dgm:pt>
    <dgm:pt modelId="{07BBAAA7-517C-4FD7-B506-FC601A2467D7}" type="pres">
      <dgm:prSet presAssocID="{78604689-589B-4DF1-8869-7EE95CFBC248}" presName="circleB" presStyleLbl="node1" presStyleIdx="5" presStyleCnt="11"/>
      <dgm:spPr>
        <a:solidFill>
          <a:srgbClr val="FFC000"/>
        </a:solidFill>
      </dgm:spPr>
    </dgm:pt>
    <dgm:pt modelId="{A1610F62-43BA-4EAD-8A22-C7133A78AD99}" type="pres">
      <dgm:prSet presAssocID="{78604689-589B-4DF1-8869-7EE95CFBC248}" presName="spaceB" presStyleCnt="0"/>
      <dgm:spPr/>
    </dgm:pt>
    <dgm:pt modelId="{B9BB6A8E-1625-4ADF-A04B-EE63EE4B32CE}" type="pres">
      <dgm:prSet presAssocID="{9C266451-9DF4-46DC-81C1-AA8BB19E7FA3}" presName="space" presStyleCnt="0"/>
      <dgm:spPr/>
    </dgm:pt>
    <dgm:pt modelId="{6BFF8B6D-F28D-4A4F-B54E-7074F8EAF796}" type="pres">
      <dgm:prSet presAssocID="{3FFE3634-94C7-4B5B-925A-65FA57184D51}" presName="compositeA" presStyleCnt="0"/>
      <dgm:spPr/>
    </dgm:pt>
    <dgm:pt modelId="{FBE085FD-14A9-450D-BE2E-8EA43342274E}" type="pres">
      <dgm:prSet presAssocID="{3FFE3634-94C7-4B5B-925A-65FA57184D51}" presName="textA" presStyleLbl="revTx" presStyleIdx="6" presStyleCnt="11" custScaleX="185036">
        <dgm:presLayoutVars>
          <dgm:bulletEnabled val="1"/>
        </dgm:presLayoutVars>
      </dgm:prSet>
      <dgm:spPr/>
      <dgm:t>
        <a:bodyPr/>
        <a:lstStyle/>
        <a:p>
          <a:endParaRPr lang="tr-TR"/>
        </a:p>
      </dgm:t>
    </dgm:pt>
    <dgm:pt modelId="{A667CAC8-B40B-4031-A2D7-071D5D29D25F}" type="pres">
      <dgm:prSet presAssocID="{3FFE3634-94C7-4B5B-925A-65FA57184D51}" presName="circleA" presStyleLbl="node1" presStyleIdx="6" presStyleCnt="11"/>
      <dgm:spPr/>
    </dgm:pt>
    <dgm:pt modelId="{B86E2296-1864-451E-B631-5CF0686FCF2E}" type="pres">
      <dgm:prSet presAssocID="{3FFE3634-94C7-4B5B-925A-65FA57184D51}" presName="spaceA" presStyleCnt="0"/>
      <dgm:spPr/>
    </dgm:pt>
    <dgm:pt modelId="{332BEBB7-9A74-4C7E-A6C3-64CC85BAABD1}" type="pres">
      <dgm:prSet presAssocID="{E5B6B49B-4A0C-4AEC-AAFE-1602269F9E5F}" presName="space" presStyleCnt="0"/>
      <dgm:spPr/>
    </dgm:pt>
    <dgm:pt modelId="{D0520DC6-8B74-4B12-B8B0-AFD5B3DAFD16}" type="pres">
      <dgm:prSet presAssocID="{32241153-38D2-49DE-A29D-1959E7FF0AC7}" presName="compositeB" presStyleCnt="0"/>
      <dgm:spPr/>
    </dgm:pt>
    <dgm:pt modelId="{DACC3739-59E6-4E08-A3D4-237655AB0AEA}" type="pres">
      <dgm:prSet presAssocID="{32241153-38D2-49DE-A29D-1959E7FF0AC7}" presName="textB" presStyleLbl="revTx" presStyleIdx="7" presStyleCnt="11" custScaleX="286219">
        <dgm:presLayoutVars>
          <dgm:bulletEnabled val="1"/>
        </dgm:presLayoutVars>
      </dgm:prSet>
      <dgm:spPr/>
      <dgm:t>
        <a:bodyPr/>
        <a:lstStyle/>
        <a:p>
          <a:endParaRPr lang="tr-TR"/>
        </a:p>
      </dgm:t>
    </dgm:pt>
    <dgm:pt modelId="{2BBDA104-D7C0-4A1C-803F-C3F9975FB4D7}" type="pres">
      <dgm:prSet presAssocID="{32241153-38D2-49DE-A29D-1959E7FF0AC7}" presName="circleB" presStyleLbl="node1" presStyleIdx="7" presStyleCnt="11"/>
      <dgm:spPr/>
    </dgm:pt>
    <dgm:pt modelId="{4F0475C8-B2BF-44A6-9259-2D399EDAD1C2}" type="pres">
      <dgm:prSet presAssocID="{32241153-38D2-49DE-A29D-1959E7FF0AC7}" presName="spaceB" presStyleCnt="0"/>
      <dgm:spPr/>
    </dgm:pt>
    <dgm:pt modelId="{A772A664-A9AE-4AA1-9E95-0858B0ABF5A5}" type="pres">
      <dgm:prSet presAssocID="{F8403046-55CF-4C39-B3C5-4B8F5A8EC7CD}" presName="space" presStyleCnt="0"/>
      <dgm:spPr/>
    </dgm:pt>
    <dgm:pt modelId="{75FAC2E9-913C-4FBB-973E-B4D3F6630DD2}" type="pres">
      <dgm:prSet presAssocID="{548BDEE5-29E4-435F-A1CB-EA8C6E2EECD0}" presName="compositeA" presStyleCnt="0"/>
      <dgm:spPr/>
    </dgm:pt>
    <dgm:pt modelId="{A7592DFD-502B-4A78-A338-93A098F3E7CF}" type="pres">
      <dgm:prSet presAssocID="{548BDEE5-29E4-435F-A1CB-EA8C6E2EECD0}" presName="textA" presStyleLbl="revTx" presStyleIdx="8" presStyleCnt="11" custScaleX="377820">
        <dgm:presLayoutVars>
          <dgm:bulletEnabled val="1"/>
        </dgm:presLayoutVars>
      </dgm:prSet>
      <dgm:spPr/>
      <dgm:t>
        <a:bodyPr/>
        <a:lstStyle/>
        <a:p>
          <a:endParaRPr lang="tr-TR"/>
        </a:p>
      </dgm:t>
    </dgm:pt>
    <dgm:pt modelId="{1364C3FC-3169-407B-A977-B161262099D0}" type="pres">
      <dgm:prSet presAssocID="{548BDEE5-29E4-435F-A1CB-EA8C6E2EECD0}" presName="circleA" presStyleLbl="node1" presStyleIdx="8" presStyleCnt="11"/>
      <dgm:spPr/>
    </dgm:pt>
    <dgm:pt modelId="{AF893228-596E-4305-9EEF-83E187810E12}" type="pres">
      <dgm:prSet presAssocID="{548BDEE5-29E4-435F-A1CB-EA8C6E2EECD0}" presName="spaceA" presStyleCnt="0"/>
      <dgm:spPr/>
    </dgm:pt>
    <dgm:pt modelId="{43AA750A-D680-46DF-BE84-ED5194D8887F}" type="pres">
      <dgm:prSet presAssocID="{83E107FC-2068-42F8-BE9F-3E82D5CB1454}" presName="space" presStyleCnt="0"/>
      <dgm:spPr/>
    </dgm:pt>
    <dgm:pt modelId="{06969C3F-F844-47C1-8037-11C38DC5548B}" type="pres">
      <dgm:prSet presAssocID="{257EEDB2-D3EA-4612-B94D-82EE4E1D7DCD}" presName="compositeB" presStyleCnt="0"/>
      <dgm:spPr/>
    </dgm:pt>
    <dgm:pt modelId="{208D066B-66CE-44A3-AA3A-91919CBA249F}" type="pres">
      <dgm:prSet presAssocID="{257EEDB2-D3EA-4612-B94D-82EE4E1D7DCD}" presName="textB" presStyleLbl="revTx" presStyleIdx="9" presStyleCnt="11" custScaleX="227340">
        <dgm:presLayoutVars>
          <dgm:bulletEnabled val="1"/>
        </dgm:presLayoutVars>
      </dgm:prSet>
      <dgm:spPr/>
      <dgm:t>
        <a:bodyPr/>
        <a:lstStyle/>
        <a:p>
          <a:endParaRPr lang="tr-TR"/>
        </a:p>
      </dgm:t>
    </dgm:pt>
    <dgm:pt modelId="{5E87C3AC-0B60-4E94-A87A-B663D6B49E44}" type="pres">
      <dgm:prSet presAssocID="{257EEDB2-D3EA-4612-B94D-82EE4E1D7DCD}" presName="circleB" presStyleLbl="node1" presStyleIdx="9" presStyleCnt="11"/>
      <dgm:spPr/>
    </dgm:pt>
    <dgm:pt modelId="{30762359-AF8D-4A62-BAB3-716FD352EC22}" type="pres">
      <dgm:prSet presAssocID="{257EEDB2-D3EA-4612-B94D-82EE4E1D7DCD}" presName="spaceB" presStyleCnt="0"/>
      <dgm:spPr/>
    </dgm:pt>
    <dgm:pt modelId="{5876361E-9D48-497F-B18F-B1F37142D6F8}" type="pres">
      <dgm:prSet presAssocID="{9FC773B7-1EA0-4011-B1E6-01C9F9594C6E}" presName="space" presStyleCnt="0"/>
      <dgm:spPr/>
    </dgm:pt>
    <dgm:pt modelId="{5FC91FAB-6838-4A08-89C6-2E9FADDBA48D}" type="pres">
      <dgm:prSet presAssocID="{F7F9FC28-8639-408B-83D6-CA925B88E77B}" presName="compositeA" presStyleCnt="0"/>
      <dgm:spPr/>
    </dgm:pt>
    <dgm:pt modelId="{9EB37186-75E7-4206-B727-006C71B00670}" type="pres">
      <dgm:prSet presAssocID="{F7F9FC28-8639-408B-83D6-CA925B88E77B}" presName="textA" presStyleLbl="revTx" presStyleIdx="10" presStyleCnt="11" custScaleX="248342">
        <dgm:presLayoutVars>
          <dgm:bulletEnabled val="1"/>
        </dgm:presLayoutVars>
      </dgm:prSet>
      <dgm:spPr/>
      <dgm:t>
        <a:bodyPr/>
        <a:lstStyle/>
        <a:p>
          <a:endParaRPr lang="tr-TR"/>
        </a:p>
      </dgm:t>
    </dgm:pt>
    <dgm:pt modelId="{55B1B6C3-B3AA-46E6-BB46-B0D16AD6FB8E}" type="pres">
      <dgm:prSet presAssocID="{F7F9FC28-8639-408B-83D6-CA925B88E77B}" presName="circleA" presStyleLbl="node1" presStyleIdx="10" presStyleCnt="11"/>
      <dgm:spPr>
        <a:solidFill>
          <a:schemeClr val="bg2">
            <a:lumMod val="50000"/>
          </a:schemeClr>
        </a:solidFill>
      </dgm:spPr>
    </dgm:pt>
    <dgm:pt modelId="{F5E9C5B6-2FD2-4001-B2CB-5765E0EB848E}" type="pres">
      <dgm:prSet presAssocID="{F7F9FC28-8639-408B-83D6-CA925B88E77B}" presName="spaceA" presStyleCnt="0"/>
      <dgm:spPr/>
    </dgm:pt>
  </dgm:ptLst>
  <dgm:cxnLst>
    <dgm:cxn modelId="{54EFBB62-EE5E-4DD5-925A-2960A7F846F2}" type="presOf" srcId="{5427C4C8-A627-4102-AAF5-02291139C6F9}" destId="{6E6B3952-D2D5-4554-8351-C1F881E0BD1E}" srcOrd="0" destOrd="0" presId="urn:microsoft.com/office/officeart/2005/8/layout/hProcess11"/>
    <dgm:cxn modelId="{D8AF217F-EDEA-4EE4-836C-70D8A7332B70}" srcId="{CA593B6A-EB6E-4FB3-AD5C-2BFBC3FB6CBA}" destId="{5427C4C8-A627-4102-AAF5-02291139C6F9}" srcOrd="4" destOrd="0" parTransId="{5683CE01-C2F7-4B29-A420-2FC34A02236E}" sibTransId="{16E51C01-0DFE-4969-A12D-62940FEA72C0}"/>
    <dgm:cxn modelId="{501DF3B7-D112-4DF1-863B-D7ED013201C6}" type="presOf" srcId="{3FFE3634-94C7-4B5B-925A-65FA57184D51}" destId="{FBE085FD-14A9-450D-BE2E-8EA43342274E}" srcOrd="0" destOrd="0" presId="urn:microsoft.com/office/officeart/2005/8/layout/hProcess11"/>
    <dgm:cxn modelId="{DC7F6CA4-C68A-4F6A-980E-ECB8046DB79A}" srcId="{CA593B6A-EB6E-4FB3-AD5C-2BFBC3FB6CBA}" destId="{3FFE3634-94C7-4B5B-925A-65FA57184D51}" srcOrd="6" destOrd="0" parTransId="{914360E0-1EE4-442D-9237-8E478D13437D}" sibTransId="{E5B6B49B-4A0C-4AEC-AAFE-1602269F9E5F}"/>
    <dgm:cxn modelId="{ED510D87-DEA8-43EC-9807-09C751468F53}" type="presOf" srcId="{FBCA5B13-8F6D-403D-B220-90A7175C7402}" destId="{52C124D5-2023-4855-87A3-65F9643E472D}" srcOrd="0" destOrd="0" presId="urn:microsoft.com/office/officeart/2005/8/layout/hProcess11"/>
    <dgm:cxn modelId="{12C6F8F2-614E-4C46-BD16-8B7751AF5C7B}" type="presOf" srcId="{F92778C9-F3DE-4B1C-A0E9-78EF942D7F19}" destId="{36E993E4-4D66-436D-ACDF-00BF264ADAA2}" srcOrd="0" destOrd="0" presId="urn:microsoft.com/office/officeart/2005/8/layout/hProcess11"/>
    <dgm:cxn modelId="{228912B3-1DA1-45E0-8E13-357B9A2FC3D7}" srcId="{CA593B6A-EB6E-4FB3-AD5C-2BFBC3FB6CBA}" destId="{CEF72A99-BB02-47A4-BF2B-EF7130C71AC8}" srcOrd="1" destOrd="0" parTransId="{DEDD57F6-99CB-4553-988F-B06CB58D5405}" sibTransId="{CBA479BB-F281-4D16-90C5-F13188342D97}"/>
    <dgm:cxn modelId="{8233C5C0-A666-4ED9-AB0F-1476D7FF5E9F}" srcId="{CA593B6A-EB6E-4FB3-AD5C-2BFBC3FB6CBA}" destId="{78604689-589B-4DF1-8869-7EE95CFBC248}" srcOrd="5" destOrd="0" parTransId="{C0C47C0D-E1E9-45C1-A933-E70659954C5F}" sibTransId="{9C266451-9DF4-46DC-81C1-AA8BB19E7FA3}"/>
    <dgm:cxn modelId="{10E360C9-4C06-4001-8EFA-80BDA4BBF990}" srcId="{CA593B6A-EB6E-4FB3-AD5C-2BFBC3FB6CBA}" destId="{F92778C9-F3DE-4B1C-A0E9-78EF942D7F19}" srcOrd="3" destOrd="0" parTransId="{556691BC-7378-4C8B-9E45-43E51884990B}" sibTransId="{3E185CBC-BF52-49A2-B8C6-E45B866A1A65}"/>
    <dgm:cxn modelId="{5543DE58-FBEE-4131-88A1-CAD861397F8A}" type="presOf" srcId="{257EEDB2-D3EA-4612-B94D-82EE4E1D7DCD}" destId="{208D066B-66CE-44A3-AA3A-91919CBA249F}" srcOrd="0" destOrd="0" presId="urn:microsoft.com/office/officeart/2005/8/layout/hProcess11"/>
    <dgm:cxn modelId="{6D580A6A-06C5-462B-A3EB-167D4D9F07D2}" srcId="{CA593B6A-EB6E-4FB3-AD5C-2BFBC3FB6CBA}" destId="{257EEDB2-D3EA-4612-B94D-82EE4E1D7DCD}" srcOrd="9" destOrd="0" parTransId="{35CEB85B-472A-4CB9-8616-430614638CB3}" sibTransId="{9FC773B7-1EA0-4011-B1E6-01C9F9594C6E}"/>
    <dgm:cxn modelId="{F45DA0E8-5DCB-4D4E-9C4D-293CE770FCB6}" type="presOf" srcId="{F7F9FC28-8639-408B-83D6-CA925B88E77B}" destId="{9EB37186-75E7-4206-B727-006C71B00670}" srcOrd="0" destOrd="0" presId="urn:microsoft.com/office/officeart/2005/8/layout/hProcess11"/>
    <dgm:cxn modelId="{295051D7-8C01-44AE-BE22-994632BAC12F}" type="presOf" srcId="{948295C5-C4C1-4F9F-8A70-11420323B42D}" destId="{09AA69C5-C001-44E9-B06D-CA04D99644E2}" srcOrd="0" destOrd="0" presId="urn:microsoft.com/office/officeart/2005/8/layout/hProcess11"/>
    <dgm:cxn modelId="{FCEEB233-8902-4258-AF04-9147AEECF7C1}" srcId="{CA593B6A-EB6E-4FB3-AD5C-2BFBC3FB6CBA}" destId="{FBCA5B13-8F6D-403D-B220-90A7175C7402}" srcOrd="0" destOrd="0" parTransId="{BBD38EE7-A248-4D2B-B6AC-CDB8653E0A88}" sibTransId="{E516CEA2-9896-4D10-9FB8-B6930A32EE2C}"/>
    <dgm:cxn modelId="{7C79D08A-5DFA-425E-8635-BEBD09B5270F}" type="presOf" srcId="{548BDEE5-29E4-435F-A1CB-EA8C6E2EECD0}" destId="{A7592DFD-502B-4A78-A338-93A098F3E7CF}" srcOrd="0" destOrd="0" presId="urn:microsoft.com/office/officeart/2005/8/layout/hProcess11"/>
    <dgm:cxn modelId="{CC032B37-856D-4407-B33C-FBDD8B86AD9F}" srcId="{CA593B6A-EB6E-4FB3-AD5C-2BFBC3FB6CBA}" destId="{548BDEE5-29E4-435F-A1CB-EA8C6E2EECD0}" srcOrd="8" destOrd="0" parTransId="{23D7CDA3-97A5-44D9-BD46-123BD088FD58}" sibTransId="{83E107FC-2068-42F8-BE9F-3E82D5CB1454}"/>
    <dgm:cxn modelId="{B668836B-9F54-4660-B609-E2636E49141A}" type="presOf" srcId="{78604689-589B-4DF1-8869-7EE95CFBC248}" destId="{FB1BAD14-BC75-4122-9FF4-F3FB574CF292}" srcOrd="0" destOrd="0" presId="urn:microsoft.com/office/officeart/2005/8/layout/hProcess11"/>
    <dgm:cxn modelId="{C03ABA4A-E97C-41E8-92A6-82222E710B47}" srcId="{CA593B6A-EB6E-4FB3-AD5C-2BFBC3FB6CBA}" destId="{948295C5-C4C1-4F9F-8A70-11420323B42D}" srcOrd="2" destOrd="0" parTransId="{C01A5870-87CC-4128-A986-9F8EDECC0D00}" sibTransId="{2A368E5C-4AA2-4639-8EE9-309C233983D9}"/>
    <dgm:cxn modelId="{A28F5956-4250-4F2A-99A9-CF9FDDBAD217}" srcId="{CA593B6A-EB6E-4FB3-AD5C-2BFBC3FB6CBA}" destId="{F7F9FC28-8639-408B-83D6-CA925B88E77B}" srcOrd="10" destOrd="0" parTransId="{4F86849F-5AC9-45BA-9384-83E4AE3D2A0B}" sibTransId="{4441C09E-CAB2-4B2B-98CA-82B1CE17E4DA}"/>
    <dgm:cxn modelId="{B3BCEA03-15A8-40B7-88C1-E16BA3553A56}" srcId="{CA593B6A-EB6E-4FB3-AD5C-2BFBC3FB6CBA}" destId="{32241153-38D2-49DE-A29D-1959E7FF0AC7}" srcOrd="7" destOrd="0" parTransId="{ADE43FBB-BBBC-49B9-9206-B29196672FFA}" sibTransId="{F8403046-55CF-4C39-B3C5-4B8F5A8EC7CD}"/>
    <dgm:cxn modelId="{DD7A4B8D-671D-425D-ACC0-7AA29805134C}" type="presOf" srcId="{32241153-38D2-49DE-A29D-1959E7FF0AC7}" destId="{DACC3739-59E6-4E08-A3D4-237655AB0AEA}" srcOrd="0" destOrd="0" presId="urn:microsoft.com/office/officeart/2005/8/layout/hProcess11"/>
    <dgm:cxn modelId="{E94803D5-D23C-4A0B-8F4C-552A9F8D5E5A}" type="presOf" srcId="{CEF72A99-BB02-47A4-BF2B-EF7130C71AC8}" destId="{6CC3B7C8-AB5B-42AA-892B-2484CB0729D6}" srcOrd="0" destOrd="0" presId="urn:microsoft.com/office/officeart/2005/8/layout/hProcess11"/>
    <dgm:cxn modelId="{D8A03253-C08E-4D4D-B7BE-B761EF18D5C7}" type="presOf" srcId="{CA593B6A-EB6E-4FB3-AD5C-2BFBC3FB6CBA}" destId="{437B0A52-D7D2-49A3-989B-6FD51C8C11BA}" srcOrd="0" destOrd="0" presId="urn:microsoft.com/office/officeart/2005/8/layout/hProcess11"/>
    <dgm:cxn modelId="{3E5FA168-4C4C-4987-89C1-AD72757C9FB2}" type="presParOf" srcId="{437B0A52-D7D2-49A3-989B-6FD51C8C11BA}" destId="{E0D1C79E-94B1-40DF-AB24-77268B0F3516}" srcOrd="0" destOrd="0" presId="urn:microsoft.com/office/officeart/2005/8/layout/hProcess11"/>
    <dgm:cxn modelId="{4382212E-4B79-4BC1-A6EE-0448A3A7E4A6}" type="presParOf" srcId="{437B0A52-D7D2-49A3-989B-6FD51C8C11BA}" destId="{689F726F-D64D-40DD-8106-59576F8C52BE}" srcOrd="1" destOrd="0" presId="urn:microsoft.com/office/officeart/2005/8/layout/hProcess11"/>
    <dgm:cxn modelId="{F8D835DA-E630-4F4A-A8D8-B27B98F8CDEC}" type="presParOf" srcId="{689F726F-D64D-40DD-8106-59576F8C52BE}" destId="{8A2A973F-962E-4DA9-A69C-4A757A884587}" srcOrd="0" destOrd="0" presId="urn:microsoft.com/office/officeart/2005/8/layout/hProcess11"/>
    <dgm:cxn modelId="{BA25B546-5754-4569-87F7-0BC070670A8B}" type="presParOf" srcId="{8A2A973F-962E-4DA9-A69C-4A757A884587}" destId="{52C124D5-2023-4855-87A3-65F9643E472D}" srcOrd="0" destOrd="0" presId="urn:microsoft.com/office/officeart/2005/8/layout/hProcess11"/>
    <dgm:cxn modelId="{EA69CA6B-56C8-46C0-A40E-B87398637DE4}" type="presParOf" srcId="{8A2A973F-962E-4DA9-A69C-4A757A884587}" destId="{0844FF23-513E-4AF2-9CD7-A98EC640CF44}" srcOrd="1" destOrd="0" presId="urn:microsoft.com/office/officeart/2005/8/layout/hProcess11"/>
    <dgm:cxn modelId="{3B70A0BA-4F85-4675-BF36-02F4959523A9}" type="presParOf" srcId="{8A2A973F-962E-4DA9-A69C-4A757A884587}" destId="{7FE2D603-11DF-4B58-8111-06A08533B554}" srcOrd="2" destOrd="0" presId="urn:microsoft.com/office/officeart/2005/8/layout/hProcess11"/>
    <dgm:cxn modelId="{4256116F-B480-4997-B195-9C06D78EBD02}" type="presParOf" srcId="{689F726F-D64D-40DD-8106-59576F8C52BE}" destId="{C922C684-9D40-4E15-B06A-34F5327F1C25}" srcOrd="1" destOrd="0" presId="urn:microsoft.com/office/officeart/2005/8/layout/hProcess11"/>
    <dgm:cxn modelId="{995892C5-F529-43CC-8EDD-C1B0F641F87C}" type="presParOf" srcId="{689F726F-D64D-40DD-8106-59576F8C52BE}" destId="{1C347AC1-A84A-4B3B-BEC8-A22D05C5383D}" srcOrd="2" destOrd="0" presId="urn:microsoft.com/office/officeart/2005/8/layout/hProcess11"/>
    <dgm:cxn modelId="{9C7AC027-E813-4955-8307-8D5044420329}" type="presParOf" srcId="{1C347AC1-A84A-4B3B-BEC8-A22D05C5383D}" destId="{6CC3B7C8-AB5B-42AA-892B-2484CB0729D6}" srcOrd="0" destOrd="0" presId="urn:microsoft.com/office/officeart/2005/8/layout/hProcess11"/>
    <dgm:cxn modelId="{20299730-5C6A-49F3-9545-0E41EB08A6D7}" type="presParOf" srcId="{1C347AC1-A84A-4B3B-BEC8-A22D05C5383D}" destId="{55B75B98-6256-4A12-BD68-5188E504822F}" srcOrd="1" destOrd="0" presId="urn:microsoft.com/office/officeart/2005/8/layout/hProcess11"/>
    <dgm:cxn modelId="{443BD4FD-81F9-4C0E-833F-E0F08BECE646}" type="presParOf" srcId="{1C347AC1-A84A-4B3B-BEC8-A22D05C5383D}" destId="{68DA5941-AEE2-404A-826F-8B7A181FA0EA}" srcOrd="2" destOrd="0" presId="urn:microsoft.com/office/officeart/2005/8/layout/hProcess11"/>
    <dgm:cxn modelId="{0EA20BC1-3AC3-4881-892D-66FE7BF312D8}" type="presParOf" srcId="{689F726F-D64D-40DD-8106-59576F8C52BE}" destId="{66C657B6-9823-4ED0-BC44-82C150B2ECE7}" srcOrd="3" destOrd="0" presId="urn:microsoft.com/office/officeart/2005/8/layout/hProcess11"/>
    <dgm:cxn modelId="{64352084-3A29-4AE2-9C51-7C4284F69466}" type="presParOf" srcId="{689F726F-D64D-40DD-8106-59576F8C52BE}" destId="{A00C3719-9F54-47BD-BE51-3CA85BAD3C38}" srcOrd="4" destOrd="0" presId="urn:microsoft.com/office/officeart/2005/8/layout/hProcess11"/>
    <dgm:cxn modelId="{2EE1F180-1ADE-45B7-87EE-3CDDBEB452F7}" type="presParOf" srcId="{A00C3719-9F54-47BD-BE51-3CA85BAD3C38}" destId="{09AA69C5-C001-44E9-B06D-CA04D99644E2}" srcOrd="0" destOrd="0" presId="urn:microsoft.com/office/officeart/2005/8/layout/hProcess11"/>
    <dgm:cxn modelId="{6F9972FB-8D7C-47FF-B3B7-54FFE94FC319}" type="presParOf" srcId="{A00C3719-9F54-47BD-BE51-3CA85BAD3C38}" destId="{ABC047FC-1EA9-441F-991A-C72910BCBEC8}" srcOrd="1" destOrd="0" presId="urn:microsoft.com/office/officeart/2005/8/layout/hProcess11"/>
    <dgm:cxn modelId="{834BE329-C0AD-475F-9C25-8D2FCCE1EB26}" type="presParOf" srcId="{A00C3719-9F54-47BD-BE51-3CA85BAD3C38}" destId="{75706782-29C6-4318-B702-6AB8DAA0275D}" srcOrd="2" destOrd="0" presId="urn:microsoft.com/office/officeart/2005/8/layout/hProcess11"/>
    <dgm:cxn modelId="{6913CF7B-1D8D-4036-9DAB-3217D04CA6DC}" type="presParOf" srcId="{689F726F-D64D-40DD-8106-59576F8C52BE}" destId="{CD8F4B64-5E2B-4AEF-8C92-1D100E829D9F}" srcOrd="5" destOrd="0" presId="urn:microsoft.com/office/officeart/2005/8/layout/hProcess11"/>
    <dgm:cxn modelId="{9F22BEF8-9125-40BF-89D3-61ED3D3BDD37}" type="presParOf" srcId="{689F726F-D64D-40DD-8106-59576F8C52BE}" destId="{2037D69E-5AF1-4CFA-B54B-3A99E4925956}" srcOrd="6" destOrd="0" presId="urn:microsoft.com/office/officeart/2005/8/layout/hProcess11"/>
    <dgm:cxn modelId="{437748C8-5AB7-4CFD-8095-5AABFB7F2BE7}" type="presParOf" srcId="{2037D69E-5AF1-4CFA-B54B-3A99E4925956}" destId="{36E993E4-4D66-436D-ACDF-00BF264ADAA2}" srcOrd="0" destOrd="0" presId="urn:microsoft.com/office/officeart/2005/8/layout/hProcess11"/>
    <dgm:cxn modelId="{E9E6AB22-3835-484F-B284-E7DFFB652D23}" type="presParOf" srcId="{2037D69E-5AF1-4CFA-B54B-3A99E4925956}" destId="{6407719D-8BF4-412A-AD50-8693A4BEC4BB}" srcOrd="1" destOrd="0" presId="urn:microsoft.com/office/officeart/2005/8/layout/hProcess11"/>
    <dgm:cxn modelId="{8B636717-0108-4B87-B9A3-61BE290C906F}" type="presParOf" srcId="{2037D69E-5AF1-4CFA-B54B-3A99E4925956}" destId="{87262B5A-1F30-4938-9813-232BF99A018F}" srcOrd="2" destOrd="0" presId="urn:microsoft.com/office/officeart/2005/8/layout/hProcess11"/>
    <dgm:cxn modelId="{60102325-E065-4A19-8262-01FD90E0B3F1}" type="presParOf" srcId="{689F726F-D64D-40DD-8106-59576F8C52BE}" destId="{226C9E08-AD2D-4C66-AA6A-11AFB75A2B3A}" srcOrd="7" destOrd="0" presId="urn:microsoft.com/office/officeart/2005/8/layout/hProcess11"/>
    <dgm:cxn modelId="{6DC3698A-C6B9-4558-9100-35DA2BE20319}" type="presParOf" srcId="{689F726F-D64D-40DD-8106-59576F8C52BE}" destId="{57B3C369-F393-4EBD-8C44-0D24BB4D2AD7}" srcOrd="8" destOrd="0" presId="urn:microsoft.com/office/officeart/2005/8/layout/hProcess11"/>
    <dgm:cxn modelId="{72C707F7-CE43-4272-B6D5-D6BCC473B0B6}" type="presParOf" srcId="{57B3C369-F393-4EBD-8C44-0D24BB4D2AD7}" destId="{6E6B3952-D2D5-4554-8351-C1F881E0BD1E}" srcOrd="0" destOrd="0" presId="urn:microsoft.com/office/officeart/2005/8/layout/hProcess11"/>
    <dgm:cxn modelId="{3565168E-3437-4A76-BC8B-87FEA018CC52}" type="presParOf" srcId="{57B3C369-F393-4EBD-8C44-0D24BB4D2AD7}" destId="{860934AA-80B5-4211-BBE5-835DF839B51E}" srcOrd="1" destOrd="0" presId="urn:microsoft.com/office/officeart/2005/8/layout/hProcess11"/>
    <dgm:cxn modelId="{204C6A62-724F-42B9-8534-6506027F856E}" type="presParOf" srcId="{57B3C369-F393-4EBD-8C44-0D24BB4D2AD7}" destId="{87A9905C-C636-4062-941A-9101365A7027}" srcOrd="2" destOrd="0" presId="urn:microsoft.com/office/officeart/2005/8/layout/hProcess11"/>
    <dgm:cxn modelId="{E038256D-9E77-4649-A457-BADC5DC2441A}" type="presParOf" srcId="{689F726F-D64D-40DD-8106-59576F8C52BE}" destId="{CDCE40E1-117B-4EC0-9FE5-7483EC91CA64}" srcOrd="9" destOrd="0" presId="urn:microsoft.com/office/officeart/2005/8/layout/hProcess11"/>
    <dgm:cxn modelId="{5637A458-6A98-46A5-A5D9-04760612179C}" type="presParOf" srcId="{689F726F-D64D-40DD-8106-59576F8C52BE}" destId="{6FCA5D91-A6A4-4E56-8AC0-DA2406B5DC88}" srcOrd="10" destOrd="0" presId="urn:microsoft.com/office/officeart/2005/8/layout/hProcess11"/>
    <dgm:cxn modelId="{7256A0F3-8464-4894-BAB1-66D7C779F5A2}" type="presParOf" srcId="{6FCA5D91-A6A4-4E56-8AC0-DA2406B5DC88}" destId="{FB1BAD14-BC75-4122-9FF4-F3FB574CF292}" srcOrd="0" destOrd="0" presId="urn:microsoft.com/office/officeart/2005/8/layout/hProcess11"/>
    <dgm:cxn modelId="{F7867031-1453-4057-BD22-4ACB7E359A24}" type="presParOf" srcId="{6FCA5D91-A6A4-4E56-8AC0-DA2406B5DC88}" destId="{07BBAAA7-517C-4FD7-B506-FC601A2467D7}" srcOrd="1" destOrd="0" presId="urn:microsoft.com/office/officeart/2005/8/layout/hProcess11"/>
    <dgm:cxn modelId="{841F2454-3F3C-4010-95C4-F35911218F08}" type="presParOf" srcId="{6FCA5D91-A6A4-4E56-8AC0-DA2406B5DC88}" destId="{A1610F62-43BA-4EAD-8A22-C7133A78AD99}" srcOrd="2" destOrd="0" presId="urn:microsoft.com/office/officeart/2005/8/layout/hProcess11"/>
    <dgm:cxn modelId="{77AACF7C-9DEB-4681-AD7A-CEC7A451F7A8}" type="presParOf" srcId="{689F726F-D64D-40DD-8106-59576F8C52BE}" destId="{B9BB6A8E-1625-4ADF-A04B-EE63EE4B32CE}" srcOrd="11" destOrd="0" presId="urn:microsoft.com/office/officeart/2005/8/layout/hProcess11"/>
    <dgm:cxn modelId="{935F02A0-2E6C-4301-9602-A2CCB6B581F2}" type="presParOf" srcId="{689F726F-D64D-40DD-8106-59576F8C52BE}" destId="{6BFF8B6D-F28D-4A4F-B54E-7074F8EAF796}" srcOrd="12" destOrd="0" presId="urn:microsoft.com/office/officeart/2005/8/layout/hProcess11"/>
    <dgm:cxn modelId="{1AC58C90-C74F-44EC-8507-577C6E13B959}" type="presParOf" srcId="{6BFF8B6D-F28D-4A4F-B54E-7074F8EAF796}" destId="{FBE085FD-14A9-450D-BE2E-8EA43342274E}" srcOrd="0" destOrd="0" presId="urn:microsoft.com/office/officeart/2005/8/layout/hProcess11"/>
    <dgm:cxn modelId="{E26B4131-94D9-483A-A389-509C27DFBF8A}" type="presParOf" srcId="{6BFF8B6D-F28D-4A4F-B54E-7074F8EAF796}" destId="{A667CAC8-B40B-4031-A2D7-071D5D29D25F}" srcOrd="1" destOrd="0" presId="urn:microsoft.com/office/officeart/2005/8/layout/hProcess11"/>
    <dgm:cxn modelId="{FDCBD673-2E0A-44B3-8494-7F2DE599B0DF}" type="presParOf" srcId="{6BFF8B6D-F28D-4A4F-B54E-7074F8EAF796}" destId="{B86E2296-1864-451E-B631-5CF0686FCF2E}" srcOrd="2" destOrd="0" presId="urn:microsoft.com/office/officeart/2005/8/layout/hProcess11"/>
    <dgm:cxn modelId="{3F00881C-FE9E-4A73-93E5-9FE215527D83}" type="presParOf" srcId="{689F726F-D64D-40DD-8106-59576F8C52BE}" destId="{332BEBB7-9A74-4C7E-A6C3-64CC85BAABD1}" srcOrd="13" destOrd="0" presId="urn:microsoft.com/office/officeart/2005/8/layout/hProcess11"/>
    <dgm:cxn modelId="{19222CE4-9611-41D4-982B-A72109E13242}" type="presParOf" srcId="{689F726F-D64D-40DD-8106-59576F8C52BE}" destId="{D0520DC6-8B74-4B12-B8B0-AFD5B3DAFD16}" srcOrd="14" destOrd="0" presId="urn:microsoft.com/office/officeart/2005/8/layout/hProcess11"/>
    <dgm:cxn modelId="{E29CE1E4-CB90-4EEA-A78A-6264D663A59F}" type="presParOf" srcId="{D0520DC6-8B74-4B12-B8B0-AFD5B3DAFD16}" destId="{DACC3739-59E6-4E08-A3D4-237655AB0AEA}" srcOrd="0" destOrd="0" presId="urn:microsoft.com/office/officeart/2005/8/layout/hProcess11"/>
    <dgm:cxn modelId="{E5DFF324-13DB-46EA-A571-88BC82912F1A}" type="presParOf" srcId="{D0520DC6-8B74-4B12-B8B0-AFD5B3DAFD16}" destId="{2BBDA104-D7C0-4A1C-803F-C3F9975FB4D7}" srcOrd="1" destOrd="0" presId="urn:microsoft.com/office/officeart/2005/8/layout/hProcess11"/>
    <dgm:cxn modelId="{3C74517C-F13D-4D6A-80D7-0CDC44E24CA9}" type="presParOf" srcId="{D0520DC6-8B74-4B12-B8B0-AFD5B3DAFD16}" destId="{4F0475C8-B2BF-44A6-9259-2D399EDAD1C2}" srcOrd="2" destOrd="0" presId="urn:microsoft.com/office/officeart/2005/8/layout/hProcess11"/>
    <dgm:cxn modelId="{70A70B8A-6146-41F0-8468-62B4B659ED6C}" type="presParOf" srcId="{689F726F-D64D-40DD-8106-59576F8C52BE}" destId="{A772A664-A9AE-4AA1-9E95-0858B0ABF5A5}" srcOrd="15" destOrd="0" presId="urn:microsoft.com/office/officeart/2005/8/layout/hProcess11"/>
    <dgm:cxn modelId="{47DC77E6-1458-4B5A-83C0-5B5DE6A750A1}" type="presParOf" srcId="{689F726F-D64D-40DD-8106-59576F8C52BE}" destId="{75FAC2E9-913C-4FBB-973E-B4D3F6630DD2}" srcOrd="16" destOrd="0" presId="urn:microsoft.com/office/officeart/2005/8/layout/hProcess11"/>
    <dgm:cxn modelId="{FCB42B6B-8560-4879-BEA0-8617C0A63C8B}" type="presParOf" srcId="{75FAC2E9-913C-4FBB-973E-B4D3F6630DD2}" destId="{A7592DFD-502B-4A78-A338-93A098F3E7CF}" srcOrd="0" destOrd="0" presId="urn:microsoft.com/office/officeart/2005/8/layout/hProcess11"/>
    <dgm:cxn modelId="{031246D7-6A54-49AE-B6DF-D227AF192A32}" type="presParOf" srcId="{75FAC2E9-913C-4FBB-973E-B4D3F6630DD2}" destId="{1364C3FC-3169-407B-A977-B161262099D0}" srcOrd="1" destOrd="0" presId="urn:microsoft.com/office/officeart/2005/8/layout/hProcess11"/>
    <dgm:cxn modelId="{8986F474-04AA-46EB-B861-1A12BC6ACA14}" type="presParOf" srcId="{75FAC2E9-913C-4FBB-973E-B4D3F6630DD2}" destId="{AF893228-596E-4305-9EEF-83E187810E12}" srcOrd="2" destOrd="0" presId="urn:microsoft.com/office/officeart/2005/8/layout/hProcess11"/>
    <dgm:cxn modelId="{68636868-7EA3-4393-A716-0E3CBA21F2F1}" type="presParOf" srcId="{689F726F-D64D-40DD-8106-59576F8C52BE}" destId="{43AA750A-D680-46DF-BE84-ED5194D8887F}" srcOrd="17" destOrd="0" presId="urn:microsoft.com/office/officeart/2005/8/layout/hProcess11"/>
    <dgm:cxn modelId="{30D63465-87F3-4E50-8D43-915E71F299BC}" type="presParOf" srcId="{689F726F-D64D-40DD-8106-59576F8C52BE}" destId="{06969C3F-F844-47C1-8037-11C38DC5548B}" srcOrd="18" destOrd="0" presId="urn:microsoft.com/office/officeart/2005/8/layout/hProcess11"/>
    <dgm:cxn modelId="{3F6BCC09-EAAB-4035-A998-D9538CAA3CF9}" type="presParOf" srcId="{06969C3F-F844-47C1-8037-11C38DC5548B}" destId="{208D066B-66CE-44A3-AA3A-91919CBA249F}" srcOrd="0" destOrd="0" presId="urn:microsoft.com/office/officeart/2005/8/layout/hProcess11"/>
    <dgm:cxn modelId="{8F1D4405-27A8-46D8-BB3E-E5412C68ADCD}" type="presParOf" srcId="{06969C3F-F844-47C1-8037-11C38DC5548B}" destId="{5E87C3AC-0B60-4E94-A87A-B663D6B49E44}" srcOrd="1" destOrd="0" presId="urn:microsoft.com/office/officeart/2005/8/layout/hProcess11"/>
    <dgm:cxn modelId="{E5B7871B-7A45-418B-9899-0F7BFB7B3A95}" type="presParOf" srcId="{06969C3F-F844-47C1-8037-11C38DC5548B}" destId="{30762359-AF8D-4A62-BAB3-716FD352EC22}" srcOrd="2" destOrd="0" presId="urn:microsoft.com/office/officeart/2005/8/layout/hProcess11"/>
    <dgm:cxn modelId="{6577B0C1-18BA-47DF-BC3B-7BE98ACDF30B}" type="presParOf" srcId="{689F726F-D64D-40DD-8106-59576F8C52BE}" destId="{5876361E-9D48-497F-B18F-B1F37142D6F8}" srcOrd="19" destOrd="0" presId="urn:microsoft.com/office/officeart/2005/8/layout/hProcess11"/>
    <dgm:cxn modelId="{6052BC20-21F4-48F3-A619-F478AD2A66D5}" type="presParOf" srcId="{689F726F-D64D-40DD-8106-59576F8C52BE}" destId="{5FC91FAB-6838-4A08-89C6-2E9FADDBA48D}" srcOrd="20" destOrd="0" presId="urn:microsoft.com/office/officeart/2005/8/layout/hProcess11"/>
    <dgm:cxn modelId="{D442677B-70B5-401D-A5F7-F7A93A8DEDBA}" type="presParOf" srcId="{5FC91FAB-6838-4A08-89C6-2E9FADDBA48D}" destId="{9EB37186-75E7-4206-B727-006C71B00670}" srcOrd="0" destOrd="0" presId="urn:microsoft.com/office/officeart/2005/8/layout/hProcess11"/>
    <dgm:cxn modelId="{2276BAB1-4182-4437-B6E5-F7D0533038E8}" type="presParOf" srcId="{5FC91FAB-6838-4A08-89C6-2E9FADDBA48D}" destId="{55B1B6C3-B3AA-46E6-BB46-B0D16AD6FB8E}" srcOrd="1" destOrd="0" presId="urn:microsoft.com/office/officeart/2005/8/layout/hProcess11"/>
    <dgm:cxn modelId="{58BF46A3-1DC3-4088-9D24-433FF5B1D708}" type="presParOf" srcId="{5FC91FAB-6838-4A08-89C6-2E9FADDBA48D}" destId="{F5E9C5B6-2FD2-4001-B2CB-5765E0EB848E}" srcOrd="2" destOrd="0" presId="urn:microsoft.com/office/officeart/2005/8/layout/hProcess1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401833-7D88-4A34-8DCC-EE2D434098B7}">
      <dsp:nvSpPr>
        <dsp:cNvPr id="0" name=""/>
        <dsp:cNvSpPr/>
      </dsp:nvSpPr>
      <dsp:spPr>
        <a:xfrm>
          <a:off x="1133853" y="1489720"/>
          <a:ext cx="831208" cy="190422"/>
        </a:xfrm>
        <a:custGeom>
          <a:avLst/>
          <a:gdLst/>
          <a:ahLst/>
          <a:cxnLst/>
          <a:rect l="0" t="0" r="0" b="0"/>
          <a:pathLst>
            <a:path>
              <a:moveTo>
                <a:pt x="0" y="0"/>
              </a:moveTo>
              <a:lnTo>
                <a:pt x="0" y="95966"/>
              </a:lnTo>
              <a:lnTo>
                <a:pt x="831208" y="95966"/>
              </a:lnTo>
              <a:lnTo>
                <a:pt x="831208" y="190422"/>
              </a:lnTo>
            </a:path>
          </a:pathLst>
        </a:custGeom>
        <a:noFill/>
        <a:ln w="25400" cap="flat" cmpd="sng" algn="ctr">
          <a:solidFill>
            <a:schemeClr val="accent2">
              <a:shade val="60000"/>
              <a:hueOff val="0"/>
              <a:satOff val="0"/>
              <a:lumOff val="0"/>
              <a:alphaOff val="0"/>
            </a:schemeClr>
          </a:solid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A74532F-DE03-4289-9177-CF3CB627333B}">
      <dsp:nvSpPr>
        <dsp:cNvPr id="0" name=""/>
        <dsp:cNvSpPr/>
      </dsp:nvSpPr>
      <dsp:spPr>
        <a:xfrm>
          <a:off x="302645" y="1489720"/>
          <a:ext cx="831208" cy="190422"/>
        </a:xfrm>
        <a:custGeom>
          <a:avLst/>
          <a:gdLst/>
          <a:ahLst/>
          <a:cxnLst/>
          <a:rect l="0" t="0" r="0" b="0"/>
          <a:pathLst>
            <a:path>
              <a:moveTo>
                <a:pt x="831208" y="0"/>
              </a:moveTo>
              <a:lnTo>
                <a:pt x="831208" y="95966"/>
              </a:lnTo>
              <a:lnTo>
                <a:pt x="0" y="95966"/>
              </a:lnTo>
              <a:lnTo>
                <a:pt x="0" y="190422"/>
              </a:lnTo>
            </a:path>
          </a:pathLst>
        </a:custGeom>
        <a:noFill/>
        <a:ln w="25400" cap="flat" cmpd="sng" algn="ctr">
          <a:solidFill>
            <a:schemeClr val="accent2">
              <a:shade val="60000"/>
              <a:hueOff val="0"/>
              <a:satOff val="0"/>
              <a:lumOff val="0"/>
              <a:alphaOff val="0"/>
            </a:schemeClr>
          </a:solid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31455871-E8A5-4828-8874-ECB0D340B41A}">
      <dsp:nvSpPr>
        <dsp:cNvPr id="0" name=""/>
        <dsp:cNvSpPr/>
      </dsp:nvSpPr>
      <dsp:spPr>
        <a:xfrm>
          <a:off x="831595" y="885205"/>
          <a:ext cx="604515" cy="604515"/>
        </a:xfrm>
        <a:prstGeom prst="ellipse">
          <a:avLst/>
        </a:prstGeom>
        <a:solidFill>
          <a:schemeClr val="accent2">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42A8B8DF-FD1A-4218-A5AF-7DFC86C201A8}">
      <dsp:nvSpPr>
        <dsp:cNvPr id="0" name=""/>
        <dsp:cNvSpPr/>
      </dsp:nvSpPr>
      <dsp:spPr>
        <a:xfrm>
          <a:off x="1436110" y="883694"/>
          <a:ext cx="906772" cy="604515"/>
        </a:xfrm>
        <a:prstGeom prst="rect">
          <a:avLst/>
        </a:prstGeom>
        <a:noFill/>
        <a:ln w="9525" cap="flat" cmpd="sng" algn="ctr">
          <a:solidFill>
            <a:schemeClr val="dk1">
              <a:alpha val="0"/>
              <a:hueOff val="0"/>
              <a:satOff val="0"/>
              <a:lumOff val="0"/>
              <a:alphaOff val="0"/>
            </a:schemeClr>
          </a:solidFill>
          <a:prstDash val="solid"/>
        </a:ln>
        <a:effectLst>
          <a:outerShdw blurRad="50800" dist="38100" dir="2700000" algn="tl" rotWithShape="0">
            <a:prstClr val="black">
              <a:alpha val="40000"/>
            </a:prstClr>
          </a:outerShdw>
        </a:effectLst>
      </dsp:spPr>
      <dsp:style>
        <a:lnRef idx="1">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tr-TR" sz="1200" kern="1200" dirty="0" smtClean="0"/>
            <a:t>KÜTÜPHANE</a:t>
          </a:r>
          <a:endParaRPr lang="tr-TR" sz="1200" kern="1200" dirty="0"/>
        </a:p>
      </dsp:txBody>
      <dsp:txXfrm>
        <a:off x="1436110" y="883694"/>
        <a:ext cx="906772" cy="604515"/>
      </dsp:txXfrm>
    </dsp:sp>
    <dsp:sp modelId="{A1C3E49C-743A-4E81-8BE4-95233272E990}">
      <dsp:nvSpPr>
        <dsp:cNvPr id="0" name=""/>
        <dsp:cNvSpPr/>
      </dsp:nvSpPr>
      <dsp:spPr>
        <a:xfrm>
          <a:off x="387" y="1680142"/>
          <a:ext cx="604515" cy="604515"/>
        </a:xfrm>
        <a:prstGeom prst="ellipse">
          <a:avLst/>
        </a:prstGeom>
        <a:solidFill>
          <a:schemeClr val="accent2">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D4BE426B-5F61-4482-BB9F-6C92121F2B9B}">
      <dsp:nvSpPr>
        <dsp:cNvPr id="0" name=""/>
        <dsp:cNvSpPr/>
      </dsp:nvSpPr>
      <dsp:spPr>
        <a:xfrm>
          <a:off x="604902" y="1678631"/>
          <a:ext cx="906772" cy="604515"/>
        </a:xfrm>
        <a:prstGeom prst="rect">
          <a:avLst/>
        </a:prstGeom>
        <a:noFill/>
        <a:ln w="9525" cap="flat" cmpd="sng" algn="ctr">
          <a:solidFill>
            <a:schemeClr val="dk1">
              <a:alpha val="0"/>
              <a:hueOff val="0"/>
              <a:satOff val="0"/>
              <a:lumOff val="0"/>
              <a:alphaOff val="0"/>
            </a:schemeClr>
          </a:solidFill>
          <a:prstDash val="solid"/>
        </a:ln>
        <a:effectLst>
          <a:outerShdw blurRad="50800" dist="38100" dir="2700000" algn="tl" rotWithShape="0">
            <a:prstClr val="black">
              <a:alpha val="40000"/>
            </a:prstClr>
          </a:outerShdw>
        </a:effectLst>
      </dsp:spPr>
      <dsp:style>
        <a:lnRef idx="1">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tr-TR" sz="1200" kern="1200" dirty="0" smtClean="0"/>
            <a:t>Kullanıcı</a:t>
          </a:r>
          <a:endParaRPr lang="tr-TR" sz="1200" kern="1200" dirty="0"/>
        </a:p>
      </dsp:txBody>
      <dsp:txXfrm>
        <a:off x="604902" y="1678631"/>
        <a:ext cx="906772" cy="604515"/>
      </dsp:txXfrm>
    </dsp:sp>
    <dsp:sp modelId="{B366696C-F8A1-4064-9295-A587560A719C}">
      <dsp:nvSpPr>
        <dsp:cNvPr id="0" name=""/>
        <dsp:cNvSpPr/>
      </dsp:nvSpPr>
      <dsp:spPr>
        <a:xfrm>
          <a:off x="1662803" y="1680142"/>
          <a:ext cx="604515" cy="604515"/>
        </a:xfrm>
        <a:prstGeom prst="ellipse">
          <a:avLst/>
        </a:prstGeom>
        <a:solidFill>
          <a:schemeClr val="accent2">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E3E67C55-053A-44B2-B05F-1D4EE6D23FB9}">
      <dsp:nvSpPr>
        <dsp:cNvPr id="0" name=""/>
        <dsp:cNvSpPr/>
      </dsp:nvSpPr>
      <dsp:spPr>
        <a:xfrm>
          <a:off x="2267318" y="1678631"/>
          <a:ext cx="906772" cy="604515"/>
        </a:xfrm>
        <a:prstGeom prst="rect">
          <a:avLst/>
        </a:prstGeom>
        <a:noFill/>
        <a:ln w="9525" cap="flat" cmpd="sng" algn="ctr">
          <a:solidFill>
            <a:schemeClr val="dk1">
              <a:alpha val="0"/>
              <a:hueOff val="0"/>
              <a:satOff val="0"/>
              <a:lumOff val="0"/>
              <a:alphaOff val="0"/>
            </a:schemeClr>
          </a:solidFill>
          <a:prstDash val="solid"/>
        </a:ln>
        <a:effectLst>
          <a:outerShdw blurRad="50800" dist="38100" dir="2700000" algn="tl" rotWithShape="0">
            <a:prstClr val="black">
              <a:alpha val="40000"/>
            </a:prstClr>
          </a:outerShdw>
        </a:effectLst>
      </dsp:spPr>
      <dsp:style>
        <a:lnRef idx="1">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tr-TR" sz="1200" kern="1200" dirty="0" smtClean="0"/>
            <a:t>Kullanıcı</a:t>
          </a:r>
          <a:endParaRPr lang="tr-TR" sz="1200" kern="1200" dirty="0"/>
        </a:p>
      </dsp:txBody>
      <dsp:txXfrm>
        <a:off x="2267318" y="1678631"/>
        <a:ext cx="906772" cy="6045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091DD-21DC-4025-A844-7ADB5B2FE351}">
      <dsp:nvSpPr>
        <dsp:cNvPr id="0" name=""/>
        <dsp:cNvSpPr/>
      </dsp:nvSpPr>
      <dsp:spPr>
        <a:xfrm>
          <a:off x="2266192" y="1990642"/>
          <a:ext cx="1035895" cy="1035895"/>
        </a:xfrm>
        <a:prstGeom prst="ellipse">
          <a:avLst/>
        </a:prstGeom>
        <a:solidFill>
          <a:schemeClr val="accent1">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tr-TR" sz="1000" b="0" kern="1200" dirty="0" smtClean="0"/>
            <a:t>KÜTÜPHANE</a:t>
          </a:r>
          <a:endParaRPr lang="tr-TR" sz="1000" b="0" kern="1200" dirty="0"/>
        </a:p>
      </dsp:txBody>
      <dsp:txXfrm>
        <a:off x="2417895" y="2142345"/>
        <a:ext cx="732489" cy="732489"/>
      </dsp:txXfrm>
    </dsp:sp>
    <dsp:sp modelId="{B53D8CF6-52B1-4654-95A6-BAB807593604}">
      <dsp:nvSpPr>
        <dsp:cNvPr id="0" name=""/>
        <dsp:cNvSpPr/>
      </dsp:nvSpPr>
      <dsp:spPr>
        <a:xfrm rot="16200000">
          <a:off x="2316339" y="1506099"/>
          <a:ext cx="935600" cy="33486"/>
        </a:xfrm>
        <a:custGeom>
          <a:avLst/>
          <a:gdLst/>
          <a:ahLst/>
          <a:cxnLst/>
          <a:rect l="0" t="0" r="0" b="0"/>
          <a:pathLst>
            <a:path>
              <a:moveTo>
                <a:pt x="0" y="16743"/>
              </a:moveTo>
              <a:lnTo>
                <a:pt x="935600" y="16743"/>
              </a:lnTo>
            </a:path>
          </a:pathLst>
        </a:custGeom>
        <a:noFill/>
        <a:ln w="25400" cap="flat" cmpd="sng" algn="ctr">
          <a:solidFill>
            <a:schemeClr val="accent2">
              <a:hueOff val="0"/>
              <a:satOff val="0"/>
              <a:lumOff val="0"/>
              <a:alphaOff val="0"/>
            </a:schemeClr>
          </a:solid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tr-TR" sz="1000" b="0" kern="1200"/>
        </a:p>
      </dsp:txBody>
      <dsp:txXfrm>
        <a:off x="2760749" y="1499452"/>
        <a:ext cx="46780" cy="46780"/>
      </dsp:txXfrm>
    </dsp:sp>
    <dsp:sp modelId="{5A5DF159-BBAF-4D83-8C5D-B6C08CD33BF5}">
      <dsp:nvSpPr>
        <dsp:cNvPr id="0" name=""/>
        <dsp:cNvSpPr/>
      </dsp:nvSpPr>
      <dsp:spPr>
        <a:xfrm>
          <a:off x="2266192" y="19146"/>
          <a:ext cx="1035895" cy="1035895"/>
        </a:xfrm>
        <a:prstGeom prst="ellipse">
          <a:avLst/>
        </a:prstGeom>
        <a:solidFill>
          <a:schemeClr val="accent2">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tr-TR" sz="1000" b="0" kern="1200" dirty="0" smtClean="0"/>
            <a:t>Kütüphaneler</a:t>
          </a:r>
          <a:endParaRPr lang="tr-TR" sz="1000" b="0" kern="1200" dirty="0"/>
        </a:p>
      </dsp:txBody>
      <dsp:txXfrm>
        <a:off x="2417895" y="170849"/>
        <a:ext cx="732489" cy="732489"/>
      </dsp:txXfrm>
    </dsp:sp>
    <dsp:sp modelId="{EE4CC45B-6ADF-4149-B7A9-DB2A9ED116DE}">
      <dsp:nvSpPr>
        <dsp:cNvPr id="0" name=""/>
        <dsp:cNvSpPr/>
      </dsp:nvSpPr>
      <dsp:spPr>
        <a:xfrm rot="18600000">
          <a:off x="2949966" y="1736720"/>
          <a:ext cx="935600" cy="33486"/>
        </a:xfrm>
        <a:custGeom>
          <a:avLst/>
          <a:gdLst/>
          <a:ahLst/>
          <a:cxnLst/>
          <a:rect l="0" t="0" r="0" b="0"/>
          <a:pathLst>
            <a:path>
              <a:moveTo>
                <a:pt x="0" y="16743"/>
              </a:moveTo>
              <a:lnTo>
                <a:pt x="935600" y="16743"/>
              </a:lnTo>
            </a:path>
          </a:pathLst>
        </a:custGeom>
        <a:noFill/>
        <a:ln w="25400" cap="flat" cmpd="sng" algn="ctr">
          <a:solidFill>
            <a:schemeClr val="accent2">
              <a:hueOff val="0"/>
              <a:satOff val="0"/>
              <a:lumOff val="0"/>
              <a:alphaOff val="0"/>
            </a:schemeClr>
          </a:solid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tr-TR" sz="1000" b="0" kern="1200"/>
        </a:p>
      </dsp:txBody>
      <dsp:txXfrm>
        <a:off x="3394376" y="1730073"/>
        <a:ext cx="46780" cy="46780"/>
      </dsp:txXfrm>
    </dsp:sp>
    <dsp:sp modelId="{641C5ED6-9553-47E9-8BB8-64F0D90B0271}">
      <dsp:nvSpPr>
        <dsp:cNvPr id="0" name=""/>
        <dsp:cNvSpPr/>
      </dsp:nvSpPr>
      <dsp:spPr>
        <a:xfrm>
          <a:off x="3533445" y="480388"/>
          <a:ext cx="1035895" cy="1035895"/>
        </a:xfrm>
        <a:prstGeom prst="ellipse">
          <a:avLst/>
        </a:prstGeom>
        <a:solidFill>
          <a:schemeClr val="accent3">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tr-TR" sz="1000" b="0" kern="1200" dirty="0" smtClean="0"/>
            <a:t>Akademisyen-ler</a:t>
          </a:r>
          <a:endParaRPr lang="tr-TR" sz="1000" b="0" kern="1200" dirty="0"/>
        </a:p>
      </dsp:txBody>
      <dsp:txXfrm>
        <a:off x="3685148" y="632091"/>
        <a:ext cx="732489" cy="732489"/>
      </dsp:txXfrm>
    </dsp:sp>
    <dsp:sp modelId="{CFACC8F5-1130-4F51-A73A-C347AE3E8CD4}">
      <dsp:nvSpPr>
        <dsp:cNvPr id="0" name=""/>
        <dsp:cNvSpPr/>
      </dsp:nvSpPr>
      <dsp:spPr>
        <a:xfrm rot="21000000">
          <a:off x="3287112" y="2320674"/>
          <a:ext cx="935600" cy="33486"/>
        </a:xfrm>
        <a:custGeom>
          <a:avLst/>
          <a:gdLst/>
          <a:ahLst/>
          <a:cxnLst/>
          <a:rect l="0" t="0" r="0" b="0"/>
          <a:pathLst>
            <a:path>
              <a:moveTo>
                <a:pt x="0" y="16743"/>
              </a:moveTo>
              <a:lnTo>
                <a:pt x="935600" y="16743"/>
              </a:lnTo>
            </a:path>
          </a:pathLst>
        </a:custGeom>
        <a:noFill/>
        <a:ln w="25400" cap="flat" cmpd="sng" algn="ctr">
          <a:solidFill>
            <a:schemeClr val="accent2">
              <a:hueOff val="0"/>
              <a:satOff val="0"/>
              <a:lumOff val="0"/>
              <a:alphaOff val="0"/>
            </a:schemeClr>
          </a:solid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tr-TR" sz="1000" b="0" kern="1200"/>
        </a:p>
      </dsp:txBody>
      <dsp:txXfrm>
        <a:off x="3731522" y="2314027"/>
        <a:ext cx="46780" cy="46780"/>
      </dsp:txXfrm>
    </dsp:sp>
    <dsp:sp modelId="{BDD76609-7296-4A55-B562-AE18C0C7406B}">
      <dsp:nvSpPr>
        <dsp:cNvPr id="0" name=""/>
        <dsp:cNvSpPr/>
      </dsp:nvSpPr>
      <dsp:spPr>
        <a:xfrm>
          <a:off x="4207737" y="1648296"/>
          <a:ext cx="1035895" cy="1035895"/>
        </a:xfrm>
        <a:prstGeom prst="ellipse">
          <a:avLst/>
        </a:prstGeom>
        <a:solidFill>
          <a:schemeClr val="accent4">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tr-TR" sz="1000" b="0" kern="1200" dirty="0" smtClean="0"/>
            <a:t>Öğrenciler</a:t>
          </a:r>
          <a:endParaRPr lang="tr-TR" sz="1000" b="0" kern="1200" dirty="0"/>
        </a:p>
      </dsp:txBody>
      <dsp:txXfrm>
        <a:off x="4359440" y="1799999"/>
        <a:ext cx="732489" cy="732489"/>
      </dsp:txXfrm>
    </dsp:sp>
    <dsp:sp modelId="{F8576E8E-DA31-497D-91C1-9968CD137E0B}">
      <dsp:nvSpPr>
        <dsp:cNvPr id="0" name=""/>
        <dsp:cNvSpPr/>
      </dsp:nvSpPr>
      <dsp:spPr>
        <a:xfrm rot="1800000">
          <a:off x="3170022" y="2984721"/>
          <a:ext cx="935600" cy="33486"/>
        </a:xfrm>
        <a:custGeom>
          <a:avLst/>
          <a:gdLst/>
          <a:ahLst/>
          <a:cxnLst/>
          <a:rect l="0" t="0" r="0" b="0"/>
          <a:pathLst>
            <a:path>
              <a:moveTo>
                <a:pt x="0" y="16743"/>
              </a:moveTo>
              <a:lnTo>
                <a:pt x="935600" y="16743"/>
              </a:lnTo>
            </a:path>
          </a:pathLst>
        </a:custGeom>
        <a:noFill/>
        <a:ln w="25400" cap="flat" cmpd="sng" algn="ctr">
          <a:solidFill>
            <a:schemeClr val="accent2">
              <a:hueOff val="0"/>
              <a:satOff val="0"/>
              <a:lumOff val="0"/>
              <a:alphaOff val="0"/>
            </a:schemeClr>
          </a:solid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tr-TR" sz="1000" b="0" kern="1200"/>
        </a:p>
      </dsp:txBody>
      <dsp:txXfrm>
        <a:off x="3614433" y="2978075"/>
        <a:ext cx="46780" cy="46780"/>
      </dsp:txXfrm>
    </dsp:sp>
    <dsp:sp modelId="{9EF0F11A-52CE-49D5-BCC5-B815F3D0501A}">
      <dsp:nvSpPr>
        <dsp:cNvPr id="0" name=""/>
        <dsp:cNvSpPr/>
      </dsp:nvSpPr>
      <dsp:spPr>
        <a:xfrm>
          <a:off x="3973558" y="2976391"/>
          <a:ext cx="1035895" cy="1035895"/>
        </a:xfrm>
        <a:prstGeom prst="ellipse">
          <a:avLst/>
        </a:prstGeom>
        <a:solidFill>
          <a:schemeClr val="accent5">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tr-TR" sz="1000" b="0" kern="1200" dirty="0" smtClean="0"/>
            <a:t>Askeri Birimler</a:t>
          </a:r>
          <a:endParaRPr lang="tr-TR" sz="1000" b="0" kern="1200" dirty="0"/>
        </a:p>
      </dsp:txBody>
      <dsp:txXfrm>
        <a:off x="4125261" y="3128094"/>
        <a:ext cx="732489" cy="732489"/>
      </dsp:txXfrm>
    </dsp:sp>
    <dsp:sp modelId="{1C9D18AD-191B-44FB-BF08-FEF71261B5E0}">
      <dsp:nvSpPr>
        <dsp:cNvPr id="0" name=""/>
        <dsp:cNvSpPr/>
      </dsp:nvSpPr>
      <dsp:spPr>
        <a:xfrm rot="4200000">
          <a:off x="2653485" y="3418148"/>
          <a:ext cx="935600" cy="33486"/>
        </a:xfrm>
        <a:custGeom>
          <a:avLst/>
          <a:gdLst/>
          <a:ahLst/>
          <a:cxnLst/>
          <a:rect l="0" t="0" r="0" b="0"/>
          <a:pathLst>
            <a:path>
              <a:moveTo>
                <a:pt x="0" y="16743"/>
              </a:moveTo>
              <a:lnTo>
                <a:pt x="935600" y="16743"/>
              </a:lnTo>
            </a:path>
          </a:pathLst>
        </a:custGeom>
        <a:noFill/>
        <a:ln w="25400" cap="flat" cmpd="sng" algn="ctr">
          <a:solidFill>
            <a:schemeClr val="accent2">
              <a:hueOff val="0"/>
              <a:satOff val="0"/>
              <a:lumOff val="0"/>
              <a:alphaOff val="0"/>
            </a:schemeClr>
          </a:solid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tr-TR" sz="1000" b="0" kern="1200"/>
        </a:p>
      </dsp:txBody>
      <dsp:txXfrm>
        <a:off x="3097895" y="3411501"/>
        <a:ext cx="46780" cy="46780"/>
      </dsp:txXfrm>
    </dsp:sp>
    <dsp:sp modelId="{C9E5C825-82DA-4AD6-B90C-72CA50243BBB}">
      <dsp:nvSpPr>
        <dsp:cNvPr id="0" name=""/>
        <dsp:cNvSpPr/>
      </dsp:nvSpPr>
      <dsp:spPr>
        <a:xfrm>
          <a:off x="2940483" y="3843243"/>
          <a:ext cx="1035895" cy="1035895"/>
        </a:xfrm>
        <a:prstGeom prst="ellipse">
          <a:avLst/>
        </a:prstGeom>
        <a:solidFill>
          <a:schemeClr val="accent6">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tr-TR" sz="1000" b="0" kern="1200" dirty="0" smtClean="0"/>
            <a:t>Polisler</a:t>
          </a:r>
          <a:endParaRPr lang="tr-TR" sz="1000" b="0" kern="1200" dirty="0"/>
        </a:p>
      </dsp:txBody>
      <dsp:txXfrm>
        <a:off x="3092186" y="3994946"/>
        <a:ext cx="732489" cy="732489"/>
      </dsp:txXfrm>
    </dsp:sp>
    <dsp:sp modelId="{DBB92EE8-3160-47D8-AAFC-0A78A6D8D9CD}">
      <dsp:nvSpPr>
        <dsp:cNvPr id="0" name=""/>
        <dsp:cNvSpPr/>
      </dsp:nvSpPr>
      <dsp:spPr>
        <a:xfrm rot="6600000">
          <a:off x="1979193" y="3418148"/>
          <a:ext cx="935600" cy="33486"/>
        </a:xfrm>
        <a:custGeom>
          <a:avLst/>
          <a:gdLst/>
          <a:ahLst/>
          <a:cxnLst/>
          <a:rect l="0" t="0" r="0" b="0"/>
          <a:pathLst>
            <a:path>
              <a:moveTo>
                <a:pt x="0" y="16743"/>
              </a:moveTo>
              <a:lnTo>
                <a:pt x="935600" y="16743"/>
              </a:lnTo>
            </a:path>
          </a:pathLst>
        </a:custGeom>
        <a:noFill/>
        <a:ln w="25400" cap="flat" cmpd="sng" algn="ctr">
          <a:solidFill>
            <a:schemeClr val="accent2">
              <a:hueOff val="0"/>
              <a:satOff val="0"/>
              <a:lumOff val="0"/>
              <a:alphaOff val="0"/>
            </a:schemeClr>
          </a:solid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tr-TR" sz="1000" b="0" kern="1200"/>
        </a:p>
      </dsp:txBody>
      <dsp:txXfrm rot="10800000">
        <a:off x="2423604" y="3411501"/>
        <a:ext cx="46780" cy="46780"/>
      </dsp:txXfrm>
    </dsp:sp>
    <dsp:sp modelId="{C1ADC68A-1811-46AB-99B2-A3E40C1CF21C}">
      <dsp:nvSpPr>
        <dsp:cNvPr id="0" name=""/>
        <dsp:cNvSpPr/>
      </dsp:nvSpPr>
      <dsp:spPr>
        <a:xfrm>
          <a:off x="1591900" y="3843243"/>
          <a:ext cx="1035895" cy="1035895"/>
        </a:xfrm>
        <a:prstGeom prst="ellipse">
          <a:avLst/>
        </a:prstGeom>
        <a:solidFill>
          <a:schemeClr val="accent2">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tr-TR" sz="1000" b="0" kern="1200" dirty="0" smtClean="0"/>
            <a:t>Doktorlar</a:t>
          </a:r>
          <a:endParaRPr lang="tr-TR" sz="1000" b="0" kern="1200" dirty="0"/>
        </a:p>
      </dsp:txBody>
      <dsp:txXfrm>
        <a:off x="1743603" y="3994946"/>
        <a:ext cx="732489" cy="732489"/>
      </dsp:txXfrm>
    </dsp:sp>
    <dsp:sp modelId="{A18D7E9D-AA18-4ADD-BCE3-D09AC65AFB3D}">
      <dsp:nvSpPr>
        <dsp:cNvPr id="0" name=""/>
        <dsp:cNvSpPr/>
      </dsp:nvSpPr>
      <dsp:spPr>
        <a:xfrm rot="9000000">
          <a:off x="1462656" y="2984721"/>
          <a:ext cx="935600" cy="33486"/>
        </a:xfrm>
        <a:custGeom>
          <a:avLst/>
          <a:gdLst/>
          <a:ahLst/>
          <a:cxnLst/>
          <a:rect l="0" t="0" r="0" b="0"/>
          <a:pathLst>
            <a:path>
              <a:moveTo>
                <a:pt x="0" y="16743"/>
              </a:moveTo>
              <a:lnTo>
                <a:pt x="935600" y="16743"/>
              </a:lnTo>
            </a:path>
          </a:pathLst>
        </a:custGeom>
        <a:noFill/>
        <a:ln w="25400" cap="flat" cmpd="sng" algn="ctr">
          <a:solidFill>
            <a:schemeClr val="accent2">
              <a:hueOff val="0"/>
              <a:satOff val="0"/>
              <a:lumOff val="0"/>
              <a:alphaOff val="0"/>
            </a:schemeClr>
          </a:solid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tr-TR" sz="1000" b="0" kern="1200"/>
        </a:p>
      </dsp:txBody>
      <dsp:txXfrm rot="10800000">
        <a:off x="1907066" y="2978075"/>
        <a:ext cx="46780" cy="46780"/>
      </dsp:txXfrm>
    </dsp:sp>
    <dsp:sp modelId="{9EAC27CA-E474-4F81-8951-2B22E7884AF2}">
      <dsp:nvSpPr>
        <dsp:cNvPr id="0" name=""/>
        <dsp:cNvSpPr/>
      </dsp:nvSpPr>
      <dsp:spPr>
        <a:xfrm>
          <a:off x="558825" y="2976391"/>
          <a:ext cx="1035895" cy="1035895"/>
        </a:xfrm>
        <a:prstGeom prst="ellipse">
          <a:avLst/>
        </a:prstGeom>
        <a:solidFill>
          <a:schemeClr val="accent3">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tr-TR" sz="1000" b="0" kern="1200" dirty="0" smtClean="0"/>
            <a:t>Öğretmenler</a:t>
          </a:r>
          <a:endParaRPr lang="tr-TR" sz="1000" b="0" kern="1200" dirty="0"/>
        </a:p>
      </dsp:txBody>
      <dsp:txXfrm>
        <a:off x="710528" y="3128094"/>
        <a:ext cx="732489" cy="732489"/>
      </dsp:txXfrm>
    </dsp:sp>
    <dsp:sp modelId="{37303CBD-3B43-4455-9516-46943E2234B7}">
      <dsp:nvSpPr>
        <dsp:cNvPr id="0" name=""/>
        <dsp:cNvSpPr/>
      </dsp:nvSpPr>
      <dsp:spPr>
        <a:xfrm rot="11400000">
          <a:off x="1345566" y="2320674"/>
          <a:ext cx="935600" cy="33486"/>
        </a:xfrm>
        <a:custGeom>
          <a:avLst/>
          <a:gdLst/>
          <a:ahLst/>
          <a:cxnLst/>
          <a:rect l="0" t="0" r="0" b="0"/>
          <a:pathLst>
            <a:path>
              <a:moveTo>
                <a:pt x="0" y="16743"/>
              </a:moveTo>
              <a:lnTo>
                <a:pt x="935600" y="16743"/>
              </a:lnTo>
            </a:path>
          </a:pathLst>
        </a:custGeom>
        <a:noFill/>
        <a:ln w="25400" cap="flat" cmpd="sng" algn="ctr">
          <a:solidFill>
            <a:schemeClr val="accent2">
              <a:hueOff val="0"/>
              <a:satOff val="0"/>
              <a:lumOff val="0"/>
              <a:alphaOff val="0"/>
            </a:schemeClr>
          </a:solid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tr-TR" sz="1000" b="0" kern="1200"/>
        </a:p>
      </dsp:txBody>
      <dsp:txXfrm rot="10800000">
        <a:off x="1789977" y="2314027"/>
        <a:ext cx="46780" cy="46780"/>
      </dsp:txXfrm>
    </dsp:sp>
    <dsp:sp modelId="{E8B2DE66-5493-437F-9E1D-A97584A230AE}">
      <dsp:nvSpPr>
        <dsp:cNvPr id="0" name=""/>
        <dsp:cNvSpPr/>
      </dsp:nvSpPr>
      <dsp:spPr>
        <a:xfrm>
          <a:off x="324646" y="1648296"/>
          <a:ext cx="1035895" cy="1035895"/>
        </a:xfrm>
        <a:prstGeom prst="ellipse">
          <a:avLst/>
        </a:prstGeom>
        <a:solidFill>
          <a:schemeClr val="accent4">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tr-TR" sz="1000" b="0" kern="1200" dirty="0" smtClean="0"/>
            <a:t>Yetişkinler</a:t>
          </a:r>
          <a:endParaRPr lang="tr-TR" sz="1000" b="0" kern="1200" dirty="0"/>
        </a:p>
      </dsp:txBody>
      <dsp:txXfrm>
        <a:off x="476349" y="1799999"/>
        <a:ext cx="732489" cy="732489"/>
      </dsp:txXfrm>
    </dsp:sp>
    <dsp:sp modelId="{D44CE6DE-FD08-43AB-B456-A304B8A81DB9}">
      <dsp:nvSpPr>
        <dsp:cNvPr id="0" name=""/>
        <dsp:cNvSpPr/>
      </dsp:nvSpPr>
      <dsp:spPr>
        <a:xfrm rot="13800000">
          <a:off x="1682712" y="1736720"/>
          <a:ext cx="935600" cy="33486"/>
        </a:xfrm>
        <a:custGeom>
          <a:avLst/>
          <a:gdLst/>
          <a:ahLst/>
          <a:cxnLst/>
          <a:rect l="0" t="0" r="0" b="0"/>
          <a:pathLst>
            <a:path>
              <a:moveTo>
                <a:pt x="0" y="16743"/>
              </a:moveTo>
              <a:lnTo>
                <a:pt x="935600" y="16743"/>
              </a:lnTo>
            </a:path>
          </a:pathLst>
        </a:custGeom>
        <a:noFill/>
        <a:ln w="25400" cap="flat" cmpd="sng" algn="ctr">
          <a:solidFill>
            <a:schemeClr val="accent2">
              <a:hueOff val="0"/>
              <a:satOff val="0"/>
              <a:lumOff val="0"/>
              <a:alphaOff val="0"/>
            </a:schemeClr>
          </a:solid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tr-TR" sz="1000" b="0" kern="1200"/>
        </a:p>
      </dsp:txBody>
      <dsp:txXfrm rot="10800000">
        <a:off x="2127123" y="1730073"/>
        <a:ext cx="46780" cy="46780"/>
      </dsp:txXfrm>
    </dsp:sp>
    <dsp:sp modelId="{F163173F-6E2D-44F9-B79A-DEEB499B01D2}">
      <dsp:nvSpPr>
        <dsp:cNvPr id="0" name=""/>
        <dsp:cNvSpPr/>
      </dsp:nvSpPr>
      <dsp:spPr>
        <a:xfrm>
          <a:off x="998938" y="480388"/>
          <a:ext cx="1035895" cy="1035895"/>
        </a:xfrm>
        <a:prstGeom prst="ellipse">
          <a:avLst/>
        </a:prstGeom>
        <a:solidFill>
          <a:schemeClr val="accent5">
            <a:hueOff val="0"/>
            <a:satOff val="0"/>
            <a:lumOff val="0"/>
            <a:alphaOff val="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tr-TR" sz="1000" b="0" kern="1200" dirty="0" smtClean="0"/>
            <a:t>Çocuklar</a:t>
          </a:r>
          <a:endParaRPr lang="tr-TR" sz="1000" b="0" kern="1200" dirty="0"/>
        </a:p>
      </dsp:txBody>
      <dsp:txXfrm>
        <a:off x="1150641" y="632091"/>
        <a:ext cx="732489" cy="7324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D1C79E-94B1-40DF-AB24-77268B0F3516}">
      <dsp:nvSpPr>
        <dsp:cNvPr id="0" name=""/>
        <dsp:cNvSpPr/>
      </dsp:nvSpPr>
      <dsp:spPr>
        <a:xfrm>
          <a:off x="0" y="1080121"/>
          <a:ext cx="9108504" cy="792085"/>
        </a:xfrm>
        <a:prstGeom prst="notchedRightArrow">
          <a:avLst/>
        </a:prstGeom>
        <a:solidFill>
          <a:schemeClr val="accent4">
            <a:lumMod val="40000"/>
            <a:lumOff val="6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139A4EC-1A89-45DD-8C18-CD2D34F5A5C1}">
      <dsp:nvSpPr>
        <dsp:cNvPr id="0" name=""/>
        <dsp:cNvSpPr/>
      </dsp:nvSpPr>
      <dsp:spPr>
        <a:xfrm>
          <a:off x="700" y="0"/>
          <a:ext cx="1122774"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t>1850-1854 </a:t>
          </a:r>
        </a:p>
        <a:p>
          <a:pPr lvl="0" algn="ctr" defTabSz="444500">
            <a:lnSpc>
              <a:spcPct val="90000"/>
            </a:lnSpc>
            <a:spcBef>
              <a:spcPct val="0"/>
            </a:spcBef>
            <a:spcAft>
              <a:spcPct val="35000"/>
            </a:spcAft>
          </a:pPr>
          <a:r>
            <a:rPr lang="tr-TR" sz="1000" kern="1200" dirty="0" smtClean="0"/>
            <a:t>İlk Toplu Katalog, Rusçuklu Osmanzade Ali Fethi Bey (O.T. Aybaş) </a:t>
          </a:r>
          <a:endParaRPr lang="tr-TR" sz="1000" kern="1200" dirty="0"/>
        </a:p>
      </dsp:txBody>
      <dsp:txXfrm>
        <a:off x="700" y="0"/>
        <a:ext cx="1122774" cy="1180931"/>
      </dsp:txXfrm>
    </dsp:sp>
    <dsp:sp modelId="{9C7ABBB0-F2CC-403D-A905-4877F194BB80}">
      <dsp:nvSpPr>
        <dsp:cNvPr id="0" name=""/>
        <dsp:cNvSpPr/>
      </dsp:nvSpPr>
      <dsp:spPr>
        <a:xfrm>
          <a:off x="414471" y="1328547"/>
          <a:ext cx="295232" cy="295232"/>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C27E6D3-3AAA-4F8A-9A17-65FAA0477B84}">
      <dsp:nvSpPr>
        <dsp:cNvPr id="0" name=""/>
        <dsp:cNvSpPr/>
      </dsp:nvSpPr>
      <dsp:spPr>
        <a:xfrm>
          <a:off x="1179613" y="1771396"/>
          <a:ext cx="1122774"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t>1860 </a:t>
          </a:r>
        </a:p>
        <a:p>
          <a:pPr lvl="0" algn="ctr" defTabSz="444500">
            <a:lnSpc>
              <a:spcPct val="90000"/>
            </a:lnSpc>
            <a:spcBef>
              <a:spcPct val="0"/>
            </a:spcBef>
            <a:spcAft>
              <a:spcPct val="35000"/>
            </a:spcAft>
          </a:pPr>
          <a:r>
            <a:rPr lang="tr-TR" sz="1000" kern="1200" dirty="0" smtClean="0"/>
            <a:t>İstanbul Kütüphaneleri Fihristi, Konya Vilayeti Toplu Kataloğu, Bursa Vilayeti Toplu Kataloğu</a:t>
          </a:r>
          <a:endParaRPr lang="tr-TR" sz="1000" kern="1200" dirty="0"/>
        </a:p>
      </dsp:txBody>
      <dsp:txXfrm>
        <a:off x="1179613" y="1771396"/>
        <a:ext cx="1122774" cy="1180931"/>
      </dsp:txXfrm>
    </dsp:sp>
    <dsp:sp modelId="{D7ABD185-204C-46F9-A6DD-1DFB38FBB6C2}">
      <dsp:nvSpPr>
        <dsp:cNvPr id="0" name=""/>
        <dsp:cNvSpPr/>
      </dsp:nvSpPr>
      <dsp:spPr>
        <a:xfrm>
          <a:off x="1593384" y="1328547"/>
          <a:ext cx="295232" cy="295232"/>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B845852-59D1-4EE8-9E80-680F8F2D59B4}">
      <dsp:nvSpPr>
        <dsp:cNvPr id="0" name=""/>
        <dsp:cNvSpPr/>
      </dsp:nvSpPr>
      <dsp:spPr>
        <a:xfrm>
          <a:off x="2358526" y="0"/>
          <a:ext cx="1122774"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t>1876-1909 II.Adülhamit Dönemi, Taşbasması Fihrist (Toplukatalog, B. Abacıoğlu)</a:t>
          </a:r>
          <a:endParaRPr lang="tr-TR" sz="1000" kern="1200" dirty="0"/>
        </a:p>
      </dsp:txBody>
      <dsp:txXfrm>
        <a:off x="2358526" y="0"/>
        <a:ext cx="1122774" cy="1180931"/>
      </dsp:txXfrm>
    </dsp:sp>
    <dsp:sp modelId="{BF6F2807-0945-4989-B5B1-B02770F9DACF}">
      <dsp:nvSpPr>
        <dsp:cNvPr id="0" name=""/>
        <dsp:cNvSpPr/>
      </dsp:nvSpPr>
      <dsp:spPr>
        <a:xfrm>
          <a:off x="2772297" y="1328547"/>
          <a:ext cx="295232" cy="295232"/>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418CD88-0A52-4CD8-9E9E-D6660BF35A20}">
      <dsp:nvSpPr>
        <dsp:cNvPr id="0" name=""/>
        <dsp:cNvSpPr/>
      </dsp:nvSpPr>
      <dsp:spPr>
        <a:xfrm>
          <a:off x="3537439" y="1771396"/>
          <a:ext cx="1122774"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t>1935 </a:t>
          </a:r>
        </a:p>
        <a:p>
          <a:pPr lvl="0" algn="ctr" defTabSz="444500">
            <a:lnSpc>
              <a:spcPct val="90000"/>
            </a:lnSpc>
            <a:spcBef>
              <a:spcPct val="0"/>
            </a:spcBef>
            <a:spcAft>
              <a:spcPct val="35000"/>
            </a:spcAft>
          </a:pPr>
          <a:r>
            <a:rPr lang="tr-TR" sz="1000" kern="1200" dirty="0" smtClean="0"/>
            <a:t>2. Toplu Katalog Faaliyeti, Kütühaneler Tasnif Komisyonu</a:t>
          </a:r>
          <a:endParaRPr lang="tr-TR" sz="1000" kern="1200" dirty="0"/>
        </a:p>
      </dsp:txBody>
      <dsp:txXfrm>
        <a:off x="3537439" y="1771396"/>
        <a:ext cx="1122774" cy="1180931"/>
      </dsp:txXfrm>
    </dsp:sp>
    <dsp:sp modelId="{57802EA7-F382-4969-BC89-E895EA1A55F9}">
      <dsp:nvSpPr>
        <dsp:cNvPr id="0" name=""/>
        <dsp:cNvSpPr/>
      </dsp:nvSpPr>
      <dsp:spPr>
        <a:xfrm>
          <a:off x="3951210" y="1328547"/>
          <a:ext cx="295232" cy="29523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5DEDDD0-FEA8-43EA-8838-082223E4E623}">
      <dsp:nvSpPr>
        <dsp:cNvPr id="0" name=""/>
        <dsp:cNvSpPr/>
      </dsp:nvSpPr>
      <dsp:spPr>
        <a:xfrm>
          <a:off x="4716352" y="0"/>
          <a:ext cx="1122774"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t>1943 </a:t>
          </a:r>
        </a:p>
        <a:p>
          <a:pPr lvl="0" algn="ctr" defTabSz="444500">
            <a:lnSpc>
              <a:spcPct val="90000"/>
            </a:lnSpc>
            <a:spcBef>
              <a:spcPct val="0"/>
            </a:spcBef>
            <a:spcAft>
              <a:spcPct val="35000"/>
            </a:spcAft>
          </a:pPr>
          <a:r>
            <a:rPr lang="tr-TR" sz="1000" kern="1200" dirty="0" smtClean="0"/>
            <a:t>MEB İstanbul Kütüphanleri Tarih Coğrafya Yazmaları Kataloğu</a:t>
          </a:r>
          <a:endParaRPr lang="tr-TR" sz="1000" kern="1200" dirty="0"/>
        </a:p>
      </dsp:txBody>
      <dsp:txXfrm>
        <a:off x="4716352" y="0"/>
        <a:ext cx="1122774" cy="1180931"/>
      </dsp:txXfrm>
    </dsp:sp>
    <dsp:sp modelId="{3D2DCB42-6AA6-41A7-A015-1EB27711A393}">
      <dsp:nvSpPr>
        <dsp:cNvPr id="0" name=""/>
        <dsp:cNvSpPr/>
      </dsp:nvSpPr>
      <dsp:spPr>
        <a:xfrm>
          <a:off x="5130123" y="1328547"/>
          <a:ext cx="295232" cy="295232"/>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AA0F48E-DECE-4543-A2B5-47CC9FF15416}">
      <dsp:nvSpPr>
        <dsp:cNvPr id="0" name=""/>
        <dsp:cNvSpPr/>
      </dsp:nvSpPr>
      <dsp:spPr>
        <a:xfrm>
          <a:off x="5895265" y="1771396"/>
          <a:ext cx="1122774"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t>Türkiye kütüphanelerinde mevcut yabancı memleketlerde yayınlanmış periyodiklerin toplu kataloğu</a:t>
          </a:r>
        </a:p>
      </dsp:txBody>
      <dsp:txXfrm>
        <a:off x="5895265" y="1771396"/>
        <a:ext cx="1122774" cy="1180931"/>
      </dsp:txXfrm>
    </dsp:sp>
    <dsp:sp modelId="{CDFF304B-A9BD-48B0-B94D-BDDFFAE3EBB3}">
      <dsp:nvSpPr>
        <dsp:cNvPr id="0" name=""/>
        <dsp:cNvSpPr/>
      </dsp:nvSpPr>
      <dsp:spPr>
        <a:xfrm>
          <a:off x="6309036" y="1328547"/>
          <a:ext cx="295232" cy="295232"/>
        </a:xfrm>
        <a:prstGeom prst="ellipse">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2C124D5-2023-4855-87A3-65F9643E472D}">
      <dsp:nvSpPr>
        <dsp:cNvPr id="0" name=""/>
        <dsp:cNvSpPr/>
      </dsp:nvSpPr>
      <dsp:spPr>
        <a:xfrm>
          <a:off x="7074178" y="0"/>
          <a:ext cx="1122774"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t>Türkiye kütüphanelerinde mevcut bulunan yabancı memleketlerde yayınlanmış eserlerin toplu kataloğu</a:t>
          </a:r>
        </a:p>
      </dsp:txBody>
      <dsp:txXfrm>
        <a:off x="7074178" y="0"/>
        <a:ext cx="1122774" cy="1180931"/>
      </dsp:txXfrm>
    </dsp:sp>
    <dsp:sp modelId="{0844FF23-513E-4AF2-9CD7-A98EC640CF44}">
      <dsp:nvSpPr>
        <dsp:cNvPr id="0" name=""/>
        <dsp:cNvSpPr/>
      </dsp:nvSpPr>
      <dsp:spPr>
        <a:xfrm>
          <a:off x="7487949" y="1328547"/>
          <a:ext cx="295232" cy="295232"/>
        </a:xfrm>
        <a:prstGeom prst="ellipse">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D1C79E-94B1-40DF-AB24-77268B0F3516}">
      <dsp:nvSpPr>
        <dsp:cNvPr id="0" name=""/>
        <dsp:cNvSpPr/>
      </dsp:nvSpPr>
      <dsp:spPr>
        <a:xfrm>
          <a:off x="0" y="1152126"/>
          <a:ext cx="8568952" cy="864098"/>
        </a:xfrm>
        <a:prstGeom prst="notchedRightArrow">
          <a:avLst/>
        </a:prstGeom>
        <a:solidFill>
          <a:schemeClr val="accent3">
            <a:lumMod val="40000"/>
            <a:lumOff val="6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3AFCDAB-7237-41A9-A0D0-8F7BB810008E}">
      <dsp:nvSpPr>
        <dsp:cNvPr id="0" name=""/>
        <dsp:cNvSpPr/>
      </dsp:nvSpPr>
      <dsp:spPr>
        <a:xfrm>
          <a:off x="2165" y="0"/>
          <a:ext cx="819970" cy="1267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t>1968, </a:t>
          </a:r>
        </a:p>
        <a:p>
          <a:pPr lvl="0" algn="ctr" defTabSz="444500">
            <a:lnSpc>
              <a:spcPct val="90000"/>
            </a:lnSpc>
            <a:spcBef>
              <a:spcPct val="0"/>
            </a:spcBef>
            <a:spcAft>
              <a:spcPct val="35000"/>
            </a:spcAft>
          </a:pPr>
          <a:r>
            <a:rPr lang="tr-TR" sz="1000" kern="1200" dirty="0" smtClean="0"/>
            <a:t>TÜRDOK Ankara Bilimsel ve Teknik Süreli Yayınlar Toplu Kataloğu</a:t>
          </a:r>
        </a:p>
      </dsp:txBody>
      <dsp:txXfrm>
        <a:off x="2165" y="0"/>
        <a:ext cx="819970" cy="1267340"/>
      </dsp:txXfrm>
    </dsp:sp>
    <dsp:sp modelId="{F34A29BA-AEC0-43A5-8E90-68AA2A37A355}">
      <dsp:nvSpPr>
        <dsp:cNvPr id="0" name=""/>
        <dsp:cNvSpPr/>
      </dsp:nvSpPr>
      <dsp:spPr>
        <a:xfrm>
          <a:off x="253733" y="1425758"/>
          <a:ext cx="316835" cy="316835"/>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78B8566-9740-44A0-99DC-D855571A9453}">
      <dsp:nvSpPr>
        <dsp:cNvPr id="0" name=""/>
        <dsp:cNvSpPr/>
      </dsp:nvSpPr>
      <dsp:spPr>
        <a:xfrm>
          <a:off x="863134" y="1901011"/>
          <a:ext cx="819970" cy="1267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t>1971 TÜRDOK İstanbul Bilimsel ve Teknik Süreli Yayınlar Toplu Kataloğu</a:t>
          </a:r>
          <a:endParaRPr lang="tr-TR" sz="1000" kern="1200" dirty="0" smtClean="0"/>
        </a:p>
      </dsp:txBody>
      <dsp:txXfrm>
        <a:off x="863134" y="1901011"/>
        <a:ext cx="819970" cy="1267340"/>
      </dsp:txXfrm>
    </dsp:sp>
    <dsp:sp modelId="{957E78EA-99D4-44CF-9AF0-9F3BEA60C0D6}">
      <dsp:nvSpPr>
        <dsp:cNvPr id="0" name=""/>
        <dsp:cNvSpPr/>
      </dsp:nvSpPr>
      <dsp:spPr>
        <a:xfrm>
          <a:off x="1114702" y="1425758"/>
          <a:ext cx="316835" cy="316835"/>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A465060-B9C1-4D1D-8F71-2E8468D32B79}">
      <dsp:nvSpPr>
        <dsp:cNvPr id="0" name=""/>
        <dsp:cNvSpPr/>
      </dsp:nvSpPr>
      <dsp:spPr>
        <a:xfrm>
          <a:off x="1724104" y="0"/>
          <a:ext cx="819970" cy="1267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t>1977 </a:t>
          </a:r>
        </a:p>
        <a:p>
          <a:pPr lvl="0" algn="ctr" defTabSz="444500">
            <a:lnSpc>
              <a:spcPct val="90000"/>
            </a:lnSpc>
            <a:spcBef>
              <a:spcPct val="0"/>
            </a:spcBef>
            <a:spcAft>
              <a:spcPct val="35000"/>
            </a:spcAft>
          </a:pPr>
          <a:r>
            <a:rPr lang="tr-TR" sz="1000" kern="1200" dirty="0" smtClean="0"/>
            <a:t>TÜRDOK Ankara Süreli Yayınlar Toplu Kataloğu, (Bilgisayar Destekli)</a:t>
          </a:r>
        </a:p>
      </dsp:txBody>
      <dsp:txXfrm>
        <a:off x="1724104" y="0"/>
        <a:ext cx="819970" cy="1267340"/>
      </dsp:txXfrm>
    </dsp:sp>
    <dsp:sp modelId="{8AC7AC4B-83DB-4459-A1B7-879EC434E37C}">
      <dsp:nvSpPr>
        <dsp:cNvPr id="0" name=""/>
        <dsp:cNvSpPr/>
      </dsp:nvSpPr>
      <dsp:spPr>
        <a:xfrm>
          <a:off x="1975671" y="1425758"/>
          <a:ext cx="316835" cy="316835"/>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B5268DE-F226-49CC-AA57-AD38B1701311}">
      <dsp:nvSpPr>
        <dsp:cNvPr id="0" name=""/>
        <dsp:cNvSpPr/>
      </dsp:nvSpPr>
      <dsp:spPr>
        <a:xfrm>
          <a:off x="2585073" y="1901011"/>
          <a:ext cx="819970" cy="1267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t>1978, </a:t>
          </a:r>
        </a:p>
        <a:p>
          <a:pPr lvl="0" algn="ctr" defTabSz="444500">
            <a:lnSpc>
              <a:spcPct val="90000"/>
            </a:lnSpc>
            <a:spcBef>
              <a:spcPct val="0"/>
            </a:spcBef>
            <a:spcAft>
              <a:spcPct val="35000"/>
            </a:spcAft>
          </a:pPr>
          <a:r>
            <a:rPr lang="tr-TR" sz="1000" kern="1200" dirty="0" smtClean="0"/>
            <a:t>KYGM Türkiye Yazmaları Toplu Kataloğu</a:t>
          </a:r>
        </a:p>
      </dsp:txBody>
      <dsp:txXfrm>
        <a:off x="2585073" y="1901011"/>
        <a:ext cx="819970" cy="1267340"/>
      </dsp:txXfrm>
    </dsp:sp>
    <dsp:sp modelId="{D52C5DD8-F0E2-4382-B378-B880CD6F2929}">
      <dsp:nvSpPr>
        <dsp:cNvPr id="0" name=""/>
        <dsp:cNvSpPr/>
      </dsp:nvSpPr>
      <dsp:spPr>
        <a:xfrm>
          <a:off x="2836641" y="1425758"/>
          <a:ext cx="316835" cy="316835"/>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51A109A-1925-499D-B141-A8E20337F513}">
      <dsp:nvSpPr>
        <dsp:cNvPr id="0" name=""/>
        <dsp:cNvSpPr/>
      </dsp:nvSpPr>
      <dsp:spPr>
        <a:xfrm>
          <a:off x="3446042" y="0"/>
          <a:ext cx="819970" cy="1267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t>1984, </a:t>
          </a:r>
        </a:p>
        <a:p>
          <a:pPr lvl="0" algn="ctr" defTabSz="444500">
            <a:lnSpc>
              <a:spcPct val="90000"/>
            </a:lnSpc>
            <a:spcBef>
              <a:spcPct val="0"/>
            </a:spcBef>
            <a:spcAft>
              <a:spcPct val="35000"/>
            </a:spcAft>
          </a:pPr>
          <a:r>
            <a:rPr lang="tr-TR" sz="1000" kern="1200" dirty="0" smtClean="0"/>
            <a:t>YÖK </a:t>
          </a:r>
          <a:r>
            <a:rPr lang="tr-TR" sz="800" kern="1200" dirty="0" smtClean="0"/>
            <a:t>Dokümantasyon </a:t>
          </a:r>
          <a:r>
            <a:rPr lang="tr-TR" sz="1000" kern="1200" dirty="0" smtClean="0"/>
            <a:t>ve Uluslararası Bilgi Tarama Merkezinin Kurulması ve Süreli Yayın Katalogları</a:t>
          </a:r>
        </a:p>
      </dsp:txBody>
      <dsp:txXfrm>
        <a:off x="3446042" y="0"/>
        <a:ext cx="819970" cy="1267340"/>
      </dsp:txXfrm>
    </dsp:sp>
    <dsp:sp modelId="{59E6F5C0-50D2-4EC8-9D0D-56D553FD67DA}">
      <dsp:nvSpPr>
        <dsp:cNvPr id="0" name=""/>
        <dsp:cNvSpPr/>
      </dsp:nvSpPr>
      <dsp:spPr>
        <a:xfrm>
          <a:off x="3697610" y="1425758"/>
          <a:ext cx="316835" cy="316835"/>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A08D104-6B29-42E3-878C-D6E6B6698C56}">
      <dsp:nvSpPr>
        <dsp:cNvPr id="0" name=""/>
        <dsp:cNvSpPr/>
      </dsp:nvSpPr>
      <dsp:spPr>
        <a:xfrm>
          <a:off x="4307012" y="1901011"/>
          <a:ext cx="819970" cy="1267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t>29 Eylül 1997, ULAKBİM Süreli </a:t>
          </a:r>
          <a:r>
            <a:rPr lang="tr-TR" sz="1000" kern="1200" dirty="0" smtClean="0"/>
            <a:t>Yayınlar </a:t>
          </a:r>
          <a:r>
            <a:rPr lang="tr-TR" sz="1000" kern="1200" dirty="0" smtClean="0"/>
            <a:t>Toplu Kataloğu İnternet Erişimi</a:t>
          </a:r>
        </a:p>
      </dsp:txBody>
      <dsp:txXfrm>
        <a:off x="4307012" y="1901011"/>
        <a:ext cx="819970" cy="1267340"/>
      </dsp:txXfrm>
    </dsp:sp>
    <dsp:sp modelId="{F195E6C9-6C52-4BF3-ACCC-BEC4B17EE006}">
      <dsp:nvSpPr>
        <dsp:cNvPr id="0" name=""/>
        <dsp:cNvSpPr/>
      </dsp:nvSpPr>
      <dsp:spPr>
        <a:xfrm>
          <a:off x="4558580" y="1425758"/>
          <a:ext cx="316835" cy="316835"/>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E29E822-F581-42F2-9C87-8A7CE109E0AA}">
      <dsp:nvSpPr>
        <dsp:cNvPr id="0" name=""/>
        <dsp:cNvSpPr/>
      </dsp:nvSpPr>
      <dsp:spPr>
        <a:xfrm>
          <a:off x="5167981" y="0"/>
          <a:ext cx="819970" cy="1267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t>2000, </a:t>
          </a:r>
        </a:p>
        <a:p>
          <a:pPr lvl="0" algn="ctr" defTabSz="444500">
            <a:lnSpc>
              <a:spcPct val="90000"/>
            </a:lnSpc>
            <a:spcBef>
              <a:spcPct val="0"/>
            </a:spcBef>
            <a:spcAft>
              <a:spcPct val="35000"/>
            </a:spcAft>
          </a:pPr>
          <a:r>
            <a:rPr lang="tr-TR" sz="1000" kern="1200" dirty="0" smtClean="0"/>
            <a:t>ÜNAK-OCLC </a:t>
          </a:r>
          <a:r>
            <a:rPr lang="tr-TR" sz="900" kern="1200" dirty="0" smtClean="0"/>
            <a:t>Konsorsiyumu</a:t>
          </a:r>
        </a:p>
      </dsp:txBody>
      <dsp:txXfrm>
        <a:off x="5167981" y="0"/>
        <a:ext cx="819970" cy="1267340"/>
      </dsp:txXfrm>
    </dsp:sp>
    <dsp:sp modelId="{E218A1AD-63B3-4C35-8924-26A9D641FBDD}">
      <dsp:nvSpPr>
        <dsp:cNvPr id="0" name=""/>
        <dsp:cNvSpPr/>
      </dsp:nvSpPr>
      <dsp:spPr>
        <a:xfrm>
          <a:off x="5419549" y="1425758"/>
          <a:ext cx="316835" cy="316835"/>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7EA7782-2C76-4A55-A7C4-0C918A7857BE}">
      <dsp:nvSpPr>
        <dsp:cNvPr id="0" name=""/>
        <dsp:cNvSpPr/>
      </dsp:nvSpPr>
      <dsp:spPr>
        <a:xfrm>
          <a:off x="6028951" y="1901011"/>
          <a:ext cx="819970" cy="1267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t>2004, </a:t>
          </a:r>
        </a:p>
        <a:p>
          <a:pPr lvl="0" algn="ctr" defTabSz="444500">
            <a:lnSpc>
              <a:spcPct val="90000"/>
            </a:lnSpc>
            <a:spcBef>
              <a:spcPct val="0"/>
            </a:spcBef>
            <a:spcAft>
              <a:spcPct val="35000"/>
            </a:spcAft>
          </a:pPr>
          <a:r>
            <a:rPr lang="tr-TR" sz="1000" kern="1200" dirty="0" smtClean="0"/>
            <a:t>TÜTOK </a:t>
          </a:r>
          <a:r>
            <a:rPr lang="tr-TR" sz="1000" kern="1200" dirty="0" smtClean="0"/>
            <a:t>Projesi</a:t>
          </a:r>
          <a:endParaRPr lang="tr-TR" sz="1000" kern="1200" dirty="0" smtClean="0"/>
        </a:p>
      </dsp:txBody>
      <dsp:txXfrm>
        <a:off x="6028951" y="1901011"/>
        <a:ext cx="819970" cy="1267340"/>
      </dsp:txXfrm>
    </dsp:sp>
    <dsp:sp modelId="{C9F87FB3-9415-41E7-9453-F6C3A516FCBC}">
      <dsp:nvSpPr>
        <dsp:cNvPr id="0" name=""/>
        <dsp:cNvSpPr/>
      </dsp:nvSpPr>
      <dsp:spPr>
        <a:xfrm>
          <a:off x="6280519" y="1425758"/>
          <a:ext cx="316835" cy="316835"/>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30274B1-CF0F-4D6E-AF01-F5698C19BF3B}">
      <dsp:nvSpPr>
        <dsp:cNvPr id="0" name=""/>
        <dsp:cNvSpPr/>
      </dsp:nvSpPr>
      <dsp:spPr>
        <a:xfrm>
          <a:off x="6889920" y="0"/>
          <a:ext cx="819970" cy="1267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t>2008, ULAKBİM,</a:t>
          </a:r>
        </a:p>
        <a:p>
          <a:pPr lvl="0" algn="ctr" defTabSz="444500">
            <a:lnSpc>
              <a:spcPct val="90000"/>
            </a:lnSpc>
            <a:spcBef>
              <a:spcPct val="0"/>
            </a:spcBef>
            <a:spcAft>
              <a:spcPct val="35000"/>
            </a:spcAft>
          </a:pPr>
          <a:r>
            <a:rPr lang="tr-TR" sz="1000" kern="1200" dirty="0" smtClean="0"/>
            <a:t> TO-KAT: Ulusal Toplu Katalog</a:t>
          </a:r>
        </a:p>
      </dsp:txBody>
      <dsp:txXfrm>
        <a:off x="6889920" y="0"/>
        <a:ext cx="819970" cy="1267340"/>
      </dsp:txXfrm>
    </dsp:sp>
    <dsp:sp modelId="{442D7F67-838F-48BE-B763-48806578EB00}">
      <dsp:nvSpPr>
        <dsp:cNvPr id="0" name=""/>
        <dsp:cNvSpPr/>
      </dsp:nvSpPr>
      <dsp:spPr>
        <a:xfrm>
          <a:off x="7141488" y="1425758"/>
          <a:ext cx="316835" cy="316835"/>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D1C79E-94B1-40DF-AB24-77268B0F3516}">
      <dsp:nvSpPr>
        <dsp:cNvPr id="0" name=""/>
        <dsp:cNvSpPr/>
      </dsp:nvSpPr>
      <dsp:spPr>
        <a:xfrm>
          <a:off x="0" y="1066790"/>
          <a:ext cx="6174432" cy="474134"/>
        </a:xfrm>
        <a:prstGeom prst="notchedRightArrow">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139A4EC-1A89-45DD-8C18-CD2D34F5A5C1}">
      <dsp:nvSpPr>
        <dsp:cNvPr id="0" name=""/>
        <dsp:cNvSpPr/>
      </dsp:nvSpPr>
      <dsp:spPr>
        <a:xfrm>
          <a:off x="2781" y="0"/>
          <a:ext cx="1337693" cy="1043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lvl="0" algn="ctr" defTabSz="533400">
            <a:lnSpc>
              <a:spcPct val="90000"/>
            </a:lnSpc>
            <a:spcBef>
              <a:spcPct val="0"/>
            </a:spcBef>
            <a:spcAft>
              <a:spcPct val="35000"/>
            </a:spcAft>
          </a:pPr>
          <a:r>
            <a:rPr lang="tr-TR" sz="1200" kern="1200" dirty="0" smtClean="0"/>
            <a:t>1999</a:t>
          </a:r>
        </a:p>
        <a:p>
          <a:pPr lvl="0" algn="ctr" defTabSz="533400">
            <a:lnSpc>
              <a:spcPct val="90000"/>
            </a:lnSpc>
            <a:spcBef>
              <a:spcPct val="0"/>
            </a:spcBef>
            <a:spcAft>
              <a:spcPct val="35000"/>
            </a:spcAft>
          </a:pPr>
          <a:r>
            <a:rPr lang="tr-TR" sz="1200" kern="1200" dirty="0" smtClean="0"/>
            <a:t>VEDES  </a:t>
          </a:r>
        </a:p>
        <a:p>
          <a:pPr lvl="0" algn="ctr" defTabSz="533400">
            <a:lnSpc>
              <a:spcPct val="90000"/>
            </a:lnSpc>
            <a:spcBef>
              <a:spcPct val="0"/>
            </a:spcBef>
            <a:spcAft>
              <a:spcPct val="35000"/>
            </a:spcAft>
          </a:pPr>
          <a:r>
            <a:rPr lang="tr-TR" sz="1200" kern="1200" dirty="0" smtClean="0"/>
            <a:t>(ULAKBİM) </a:t>
          </a:r>
          <a:endParaRPr lang="tr-TR" sz="1200" kern="1200" dirty="0"/>
        </a:p>
      </dsp:txBody>
      <dsp:txXfrm>
        <a:off x="2781" y="0"/>
        <a:ext cx="1337693" cy="1043086"/>
      </dsp:txXfrm>
    </dsp:sp>
    <dsp:sp modelId="{9C7ABBB0-F2CC-403D-A905-4877F194BB80}">
      <dsp:nvSpPr>
        <dsp:cNvPr id="0" name=""/>
        <dsp:cNvSpPr/>
      </dsp:nvSpPr>
      <dsp:spPr>
        <a:xfrm>
          <a:off x="541241" y="1173472"/>
          <a:ext cx="260771" cy="260771"/>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C27E6D3-3AAA-4F8A-9A17-65FAA0477B84}">
      <dsp:nvSpPr>
        <dsp:cNvPr id="0" name=""/>
        <dsp:cNvSpPr/>
      </dsp:nvSpPr>
      <dsp:spPr>
        <a:xfrm>
          <a:off x="1407358" y="1564629"/>
          <a:ext cx="1337693" cy="1043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lvl="0" algn="ctr" defTabSz="533400">
            <a:lnSpc>
              <a:spcPct val="90000"/>
            </a:lnSpc>
            <a:spcBef>
              <a:spcPct val="0"/>
            </a:spcBef>
            <a:spcAft>
              <a:spcPct val="35000"/>
            </a:spcAft>
          </a:pPr>
          <a:r>
            <a:rPr lang="tr-TR" sz="1200" kern="1200" dirty="0" smtClean="0"/>
            <a:t>2000 </a:t>
          </a:r>
        </a:p>
        <a:p>
          <a:pPr lvl="0" algn="ctr" defTabSz="533400">
            <a:lnSpc>
              <a:spcPct val="90000"/>
            </a:lnSpc>
            <a:spcBef>
              <a:spcPct val="0"/>
            </a:spcBef>
            <a:spcAft>
              <a:spcPct val="35000"/>
            </a:spcAft>
          </a:pPr>
          <a:r>
            <a:rPr lang="tr-TR" sz="1200" kern="1200" dirty="0" smtClean="0"/>
            <a:t>ÜNAK-OCLC</a:t>
          </a:r>
        </a:p>
        <a:p>
          <a:pPr lvl="0" algn="ctr" defTabSz="533400">
            <a:lnSpc>
              <a:spcPct val="90000"/>
            </a:lnSpc>
            <a:spcBef>
              <a:spcPct val="0"/>
            </a:spcBef>
            <a:spcAft>
              <a:spcPct val="35000"/>
            </a:spcAft>
          </a:pPr>
          <a:endParaRPr lang="tr-TR" sz="1200" kern="1200" dirty="0" smtClean="0"/>
        </a:p>
      </dsp:txBody>
      <dsp:txXfrm>
        <a:off x="1407358" y="1564629"/>
        <a:ext cx="1337693" cy="1043086"/>
      </dsp:txXfrm>
    </dsp:sp>
    <dsp:sp modelId="{D7ABD185-204C-46F9-A6DD-1DFB38FBB6C2}">
      <dsp:nvSpPr>
        <dsp:cNvPr id="0" name=""/>
        <dsp:cNvSpPr/>
      </dsp:nvSpPr>
      <dsp:spPr>
        <a:xfrm>
          <a:off x="1945819" y="1173472"/>
          <a:ext cx="260771" cy="260771"/>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355CEB0-4B28-4E15-8839-E8BBA694A3B8}">
      <dsp:nvSpPr>
        <dsp:cNvPr id="0" name=""/>
        <dsp:cNvSpPr/>
      </dsp:nvSpPr>
      <dsp:spPr>
        <a:xfrm>
          <a:off x="2811936" y="0"/>
          <a:ext cx="1337693" cy="1043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lvl="0" algn="ctr" defTabSz="533400">
            <a:lnSpc>
              <a:spcPct val="90000"/>
            </a:lnSpc>
            <a:spcBef>
              <a:spcPct val="0"/>
            </a:spcBef>
            <a:spcAft>
              <a:spcPct val="35000"/>
            </a:spcAft>
          </a:pPr>
          <a:r>
            <a:rPr lang="tr-TR" sz="1200" kern="1200" smtClean="0"/>
            <a:t>2000</a:t>
          </a:r>
          <a:endParaRPr lang="tr-TR" sz="1200" kern="1200" dirty="0" smtClean="0"/>
        </a:p>
        <a:p>
          <a:pPr lvl="0" algn="ctr" defTabSz="533400">
            <a:lnSpc>
              <a:spcPct val="90000"/>
            </a:lnSpc>
            <a:spcBef>
              <a:spcPct val="0"/>
            </a:spcBef>
            <a:spcAft>
              <a:spcPct val="35000"/>
            </a:spcAft>
          </a:pPr>
          <a:r>
            <a:rPr lang="tr-TR" sz="1200" kern="1200" dirty="0" smtClean="0"/>
            <a:t>ANKOS</a:t>
          </a:r>
        </a:p>
      </dsp:txBody>
      <dsp:txXfrm>
        <a:off x="2811936" y="0"/>
        <a:ext cx="1337693" cy="1043086"/>
      </dsp:txXfrm>
    </dsp:sp>
    <dsp:sp modelId="{DDA43D40-CC4D-4D8F-AC71-46B6F78957B3}">
      <dsp:nvSpPr>
        <dsp:cNvPr id="0" name=""/>
        <dsp:cNvSpPr/>
      </dsp:nvSpPr>
      <dsp:spPr>
        <a:xfrm>
          <a:off x="3350397" y="1173472"/>
          <a:ext cx="260771" cy="260771"/>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0425650-70E9-41B0-BA5A-7166E8379B17}">
      <dsp:nvSpPr>
        <dsp:cNvPr id="0" name=""/>
        <dsp:cNvSpPr/>
      </dsp:nvSpPr>
      <dsp:spPr>
        <a:xfrm>
          <a:off x="4216514" y="1564629"/>
          <a:ext cx="1337693" cy="1043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lvl="0" algn="ctr" defTabSz="533400">
            <a:lnSpc>
              <a:spcPct val="90000"/>
            </a:lnSpc>
            <a:spcBef>
              <a:spcPct val="0"/>
            </a:spcBef>
            <a:spcAft>
              <a:spcPct val="35000"/>
            </a:spcAft>
          </a:pPr>
          <a:r>
            <a:rPr lang="tr-TR" sz="1200" kern="1200" dirty="0" smtClean="0"/>
            <a:t>2006</a:t>
          </a:r>
        </a:p>
        <a:p>
          <a:pPr lvl="0" algn="ctr" defTabSz="533400">
            <a:lnSpc>
              <a:spcPct val="90000"/>
            </a:lnSpc>
            <a:spcBef>
              <a:spcPct val="0"/>
            </a:spcBef>
            <a:spcAft>
              <a:spcPct val="35000"/>
            </a:spcAft>
          </a:pPr>
          <a:r>
            <a:rPr lang="tr-TR" sz="1200" kern="1200" dirty="0" smtClean="0"/>
            <a:t>EKUAL</a:t>
          </a:r>
          <a:endParaRPr lang="tr-TR" sz="1200" kern="1200" dirty="0"/>
        </a:p>
      </dsp:txBody>
      <dsp:txXfrm>
        <a:off x="4216514" y="1564629"/>
        <a:ext cx="1337693" cy="1043086"/>
      </dsp:txXfrm>
    </dsp:sp>
    <dsp:sp modelId="{EFEA14C1-E74B-4C98-A399-1496C90DFA50}">
      <dsp:nvSpPr>
        <dsp:cNvPr id="0" name=""/>
        <dsp:cNvSpPr/>
      </dsp:nvSpPr>
      <dsp:spPr>
        <a:xfrm>
          <a:off x="4754975" y="1173472"/>
          <a:ext cx="260771" cy="260771"/>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4C961D-8FF1-4996-97EE-BFF85F1756C9}">
      <dsp:nvSpPr>
        <dsp:cNvPr id="0" name=""/>
        <dsp:cNvSpPr/>
      </dsp:nvSpPr>
      <dsp:spPr>
        <a:xfrm>
          <a:off x="32" y="11063"/>
          <a:ext cx="3095640" cy="1238256"/>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a:lnSpc>
              <a:spcPct val="90000"/>
            </a:lnSpc>
            <a:spcBef>
              <a:spcPct val="0"/>
            </a:spcBef>
            <a:spcAft>
              <a:spcPct val="35000"/>
            </a:spcAft>
          </a:pPr>
          <a:r>
            <a:rPr lang="tr-TR" sz="4000" kern="1200" dirty="0" smtClean="0">
              <a:latin typeface="Arial Black" pitchFamily="34" charset="0"/>
            </a:rPr>
            <a:t>ANKOS</a:t>
          </a:r>
          <a:endParaRPr lang="tr-TR" sz="4000" kern="1200" dirty="0">
            <a:latin typeface="Arial Black" pitchFamily="34" charset="0"/>
          </a:endParaRPr>
        </a:p>
      </dsp:txBody>
      <dsp:txXfrm>
        <a:off x="32" y="11063"/>
        <a:ext cx="3095640" cy="1238256"/>
      </dsp:txXfrm>
    </dsp:sp>
    <dsp:sp modelId="{5C0911EE-1266-463B-89C9-306493641F0D}">
      <dsp:nvSpPr>
        <dsp:cNvPr id="0" name=""/>
        <dsp:cNvSpPr/>
      </dsp:nvSpPr>
      <dsp:spPr>
        <a:xfrm>
          <a:off x="32" y="1249320"/>
          <a:ext cx="3095640" cy="2196000"/>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tr-TR" sz="2400" kern="1200" dirty="0" smtClean="0"/>
            <a:t>2000: 12 Kurum,      3 Veritabanı</a:t>
          </a:r>
          <a:endParaRPr lang="tr-TR" sz="2400" kern="1200" dirty="0"/>
        </a:p>
        <a:p>
          <a:pPr marL="228600" lvl="1" indent="-228600" algn="l" defTabSz="1066800">
            <a:lnSpc>
              <a:spcPct val="90000"/>
            </a:lnSpc>
            <a:spcBef>
              <a:spcPct val="0"/>
            </a:spcBef>
            <a:spcAft>
              <a:spcPct val="15000"/>
            </a:spcAft>
            <a:buChar char="••"/>
          </a:pPr>
          <a:endParaRPr lang="tr-TR" sz="2400" kern="1200" dirty="0"/>
        </a:p>
        <a:p>
          <a:pPr marL="228600" lvl="1" indent="-228600" algn="l" defTabSz="1066800">
            <a:lnSpc>
              <a:spcPct val="90000"/>
            </a:lnSpc>
            <a:spcBef>
              <a:spcPct val="0"/>
            </a:spcBef>
            <a:spcAft>
              <a:spcPct val="15000"/>
            </a:spcAft>
            <a:buChar char="••"/>
          </a:pPr>
          <a:r>
            <a:rPr lang="tr-TR" sz="2400" kern="1200" dirty="0" smtClean="0"/>
            <a:t>2011: 155 Kurum, 83 Veritabanı </a:t>
          </a:r>
          <a:endParaRPr lang="tr-TR" sz="2400" kern="1200" dirty="0"/>
        </a:p>
      </dsp:txBody>
      <dsp:txXfrm>
        <a:off x="32" y="1249320"/>
        <a:ext cx="3095640" cy="2196000"/>
      </dsp:txXfrm>
    </dsp:sp>
    <dsp:sp modelId="{6B535485-799F-4F60-907B-89D776097CEB}">
      <dsp:nvSpPr>
        <dsp:cNvPr id="0" name=""/>
        <dsp:cNvSpPr/>
      </dsp:nvSpPr>
      <dsp:spPr>
        <a:xfrm>
          <a:off x="3529062" y="11063"/>
          <a:ext cx="3095640" cy="1238256"/>
        </a:xfrm>
        <a:prstGeom prst="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a:lnSpc>
              <a:spcPct val="90000"/>
            </a:lnSpc>
            <a:spcBef>
              <a:spcPct val="0"/>
            </a:spcBef>
            <a:spcAft>
              <a:spcPct val="35000"/>
            </a:spcAft>
          </a:pPr>
          <a:r>
            <a:rPr lang="tr-TR" sz="4000" kern="1200" dirty="0" smtClean="0">
              <a:latin typeface="Arial Black" pitchFamily="34" charset="0"/>
            </a:rPr>
            <a:t>EKUAL</a:t>
          </a:r>
          <a:endParaRPr lang="tr-TR" sz="4000" kern="1200" dirty="0">
            <a:latin typeface="Arial Black" pitchFamily="34" charset="0"/>
          </a:endParaRPr>
        </a:p>
      </dsp:txBody>
      <dsp:txXfrm>
        <a:off x="3529062" y="11063"/>
        <a:ext cx="3095640" cy="1238256"/>
      </dsp:txXfrm>
    </dsp:sp>
    <dsp:sp modelId="{A316D350-12E2-441A-9B32-8BDFDAD8B1D7}">
      <dsp:nvSpPr>
        <dsp:cNvPr id="0" name=""/>
        <dsp:cNvSpPr/>
      </dsp:nvSpPr>
      <dsp:spPr>
        <a:xfrm>
          <a:off x="3529062" y="1249320"/>
          <a:ext cx="3095640" cy="2196000"/>
        </a:xfrm>
        <a:prstGeom prst="rect">
          <a:avLst/>
        </a:prstGeom>
        <a:solidFill>
          <a:schemeClr val="accent2">
            <a:tint val="40000"/>
            <a:alpha val="90000"/>
            <a:hueOff val="5025821"/>
            <a:satOff val="-4378"/>
            <a:lumOff val="-6"/>
            <a:alphaOff val="0"/>
          </a:schemeClr>
        </a:solidFill>
        <a:ln w="9525" cap="flat" cmpd="sng" algn="ctr">
          <a:solidFill>
            <a:schemeClr val="accent2">
              <a:tint val="40000"/>
              <a:alpha val="90000"/>
              <a:hueOff val="5025821"/>
              <a:satOff val="-4378"/>
              <a:lumOff val="-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tr-TR" sz="2400" kern="1200" dirty="0" smtClean="0"/>
            <a:t>2006: 105 </a:t>
          </a:r>
          <a:r>
            <a:rPr lang="tr-TR" sz="2400" kern="1200" dirty="0" smtClean="0"/>
            <a:t>Kurum,</a:t>
          </a:r>
          <a:br>
            <a:rPr lang="tr-TR" sz="2400" kern="1200" dirty="0" smtClean="0"/>
          </a:br>
          <a:r>
            <a:rPr lang="tr-TR" sz="2400" kern="1200" dirty="0" smtClean="0"/>
            <a:t>11 Veritabanı</a:t>
          </a:r>
          <a:endParaRPr lang="tr-TR" sz="2400" kern="1200" dirty="0"/>
        </a:p>
        <a:p>
          <a:pPr marL="228600" lvl="1" indent="-228600" algn="l" defTabSz="1066800">
            <a:lnSpc>
              <a:spcPct val="90000"/>
            </a:lnSpc>
            <a:spcBef>
              <a:spcPct val="0"/>
            </a:spcBef>
            <a:spcAft>
              <a:spcPct val="15000"/>
            </a:spcAft>
            <a:buChar char="••"/>
          </a:pPr>
          <a:endParaRPr lang="tr-TR" sz="2400" kern="1200" dirty="0"/>
        </a:p>
        <a:p>
          <a:pPr marL="228600" lvl="1" indent="-228600" algn="l" defTabSz="1066800">
            <a:lnSpc>
              <a:spcPct val="90000"/>
            </a:lnSpc>
            <a:spcBef>
              <a:spcPct val="0"/>
            </a:spcBef>
            <a:spcAft>
              <a:spcPct val="15000"/>
            </a:spcAft>
            <a:buChar char="••"/>
          </a:pPr>
          <a:r>
            <a:rPr lang="tr-TR" sz="2400" kern="1200" dirty="0" smtClean="0"/>
            <a:t>2011: 253 Kurum,  17 Veritabanı </a:t>
          </a:r>
          <a:endParaRPr lang="tr-TR" sz="2400" kern="1200" dirty="0"/>
        </a:p>
      </dsp:txBody>
      <dsp:txXfrm>
        <a:off x="3529062" y="1249320"/>
        <a:ext cx="3095640" cy="21960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D1C79E-94B1-40DF-AB24-77268B0F3516}">
      <dsp:nvSpPr>
        <dsp:cNvPr id="0" name=""/>
        <dsp:cNvSpPr/>
      </dsp:nvSpPr>
      <dsp:spPr>
        <a:xfrm>
          <a:off x="0" y="1116121"/>
          <a:ext cx="8928992" cy="720084"/>
        </a:xfrm>
        <a:prstGeom prst="notchedRightArrow">
          <a:avLst/>
        </a:prstGeom>
        <a:solidFill>
          <a:schemeClr val="accent1">
            <a:lumMod val="60000"/>
            <a:lumOff val="4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2C124D5-2023-4855-87A3-65F9643E472D}">
      <dsp:nvSpPr>
        <dsp:cNvPr id="0" name=""/>
        <dsp:cNvSpPr/>
      </dsp:nvSpPr>
      <dsp:spPr>
        <a:xfrm>
          <a:off x="360039" y="52504"/>
          <a:ext cx="789741"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1961 </a:t>
          </a:r>
        </a:p>
        <a:p>
          <a:pPr lvl="0" algn="ctr" defTabSz="444500">
            <a:lnSpc>
              <a:spcPct val="90000"/>
            </a:lnSpc>
            <a:spcBef>
              <a:spcPct val="0"/>
            </a:spcBef>
            <a:spcAft>
              <a:spcPct val="35000"/>
            </a:spcAft>
          </a:pPr>
          <a:r>
            <a:rPr lang="tr-TR" sz="1000" kern="1200" dirty="0" smtClean="0">
              <a:latin typeface="Arial Narrow" pitchFamily="34" charset="0"/>
            </a:rPr>
            <a:t>Kütüphaneler Komitesi Raporu</a:t>
          </a:r>
        </a:p>
      </dsp:txBody>
      <dsp:txXfrm>
        <a:off x="360039" y="52504"/>
        <a:ext cx="789741" cy="1180931"/>
      </dsp:txXfrm>
    </dsp:sp>
    <dsp:sp modelId="{0844FF23-513E-4AF2-9CD7-A98EC640CF44}">
      <dsp:nvSpPr>
        <dsp:cNvPr id="0" name=""/>
        <dsp:cNvSpPr/>
      </dsp:nvSpPr>
      <dsp:spPr>
        <a:xfrm>
          <a:off x="642509" y="1342752"/>
          <a:ext cx="266823" cy="266823"/>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CC3B7C8-AB5B-42AA-892B-2484CB0729D6}">
      <dsp:nvSpPr>
        <dsp:cNvPr id="0" name=""/>
        <dsp:cNvSpPr/>
      </dsp:nvSpPr>
      <dsp:spPr>
        <a:xfrm>
          <a:off x="1184133" y="1771396"/>
          <a:ext cx="727728"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1981 </a:t>
          </a:r>
        </a:p>
      </dsp:txBody>
      <dsp:txXfrm>
        <a:off x="1184133" y="1771396"/>
        <a:ext cx="727728" cy="1180931"/>
      </dsp:txXfrm>
    </dsp:sp>
    <dsp:sp modelId="{55B75B98-6256-4A12-BD68-5188E504822F}">
      <dsp:nvSpPr>
        <dsp:cNvPr id="0" name=""/>
        <dsp:cNvSpPr/>
      </dsp:nvSpPr>
      <dsp:spPr>
        <a:xfrm>
          <a:off x="1414586" y="1342752"/>
          <a:ext cx="266823" cy="266823"/>
        </a:xfrm>
        <a:prstGeom prst="ellipse">
          <a:avLst/>
        </a:prstGeom>
        <a:solidFill>
          <a:schemeClr val="accent5">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9AA69C5-C001-44E9-B06D-CA04D99644E2}">
      <dsp:nvSpPr>
        <dsp:cNvPr id="0" name=""/>
        <dsp:cNvSpPr/>
      </dsp:nvSpPr>
      <dsp:spPr>
        <a:xfrm>
          <a:off x="1925203" y="0"/>
          <a:ext cx="758800"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 </a:t>
          </a:r>
        </a:p>
      </dsp:txBody>
      <dsp:txXfrm>
        <a:off x="1925203" y="0"/>
        <a:ext cx="758800" cy="1180931"/>
      </dsp:txXfrm>
    </dsp:sp>
    <dsp:sp modelId="{ABC047FC-1EA9-441F-991A-C72910BCBEC8}">
      <dsp:nvSpPr>
        <dsp:cNvPr id="0" name=""/>
        <dsp:cNvSpPr/>
      </dsp:nvSpPr>
      <dsp:spPr>
        <a:xfrm>
          <a:off x="2171191" y="1342752"/>
          <a:ext cx="266823" cy="266823"/>
        </a:xfrm>
        <a:prstGeom prst="ellipse">
          <a:avLst/>
        </a:prstGeom>
        <a:solidFill>
          <a:schemeClr val="tx2">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6E993E4-4D66-436D-ACDF-00BF264ADAA2}">
      <dsp:nvSpPr>
        <dsp:cNvPr id="0" name=""/>
        <dsp:cNvSpPr/>
      </dsp:nvSpPr>
      <dsp:spPr>
        <a:xfrm>
          <a:off x="2697344" y="1771396"/>
          <a:ext cx="529336"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1985 </a:t>
          </a:r>
        </a:p>
        <a:p>
          <a:pPr lvl="0" algn="ctr" defTabSz="444500">
            <a:lnSpc>
              <a:spcPct val="90000"/>
            </a:lnSpc>
            <a:spcBef>
              <a:spcPct val="0"/>
            </a:spcBef>
            <a:spcAft>
              <a:spcPct val="35000"/>
            </a:spcAft>
          </a:pPr>
          <a:r>
            <a:rPr lang="tr-TR" sz="1000" kern="1200" dirty="0" smtClean="0">
              <a:latin typeface="Arial Narrow" pitchFamily="34" charset="0"/>
            </a:rPr>
            <a:t>ÜKDDB Toplantıları</a:t>
          </a:r>
        </a:p>
      </dsp:txBody>
      <dsp:txXfrm>
        <a:off x="2697344" y="1771396"/>
        <a:ext cx="529336" cy="1180931"/>
      </dsp:txXfrm>
    </dsp:sp>
    <dsp:sp modelId="{6407719D-8BF4-412A-AD50-8693A4BEC4BB}">
      <dsp:nvSpPr>
        <dsp:cNvPr id="0" name=""/>
        <dsp:cNvSpPr/>
      </dsp:nvSpPr>
      <dsp:spPr>
        <a:xfrm>
          <a:off x="2828601" y="1342752"/>
          <a:ext cx="266823" cy="266823"/>
        </a:xfrm>
        <a:prstGeom prst="ellipse">
          <a:avLst/>
        </a:prstGeom>
        <a:solidFill>
          <a:schemeClr val="bg1">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E6B3952-D2D5-4554-8351-C1F881E0BD1E}">
      <dsp:nvSpPr>
        <dsp:cNvPr id="0" name=""/>
        <dsp:cNvSpPr/>
      </dsp:nvSpPr>
      <dsp:spPr>
        <a:xfrm>
          <a:off x="3240022" y="0"/>
          <a:ext cx="569629"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 </a:t>
          </a:r>
        </a:p>
      </dsp:txBody>
      <dsp:txXfrm>
        <a:off x="3240022" y="0"/>
        <a:ext cx="569629" cy="1180931"/>
      </dsp:txXfrm>
    </dsp:sp>
    <dsp:sp modelId="{860934AA-80B5-4211-BBE5-835DF839B51E}">
      <dsp:nvSpPr>
        <dsp:cNvPr id="0" name=""/>
        <dsp:cNvSpPr/>
      </dsp:nvSpPr>
      <dsp:spPr>
        <a:xfrm>
          <a:off x="3391425" y="1342752"/>
          <a:ext cx="266823" cy="266823"/>
        </a:xfrm>
        <a:prstGeom prst="ellipse">
          <a:avLst/>
        </a:prstGeom>
        <a:solidFill>
          <a:schemeClr val="accent5">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B1BAD14-BC75-4122-9FF4-F3FB574CF292}">
      <dsp:nvSpPr>
        <dsp:cNvPr id="0" name=""/>
        <dsp:cNvSpPr/>
      </dsp:nvSpPr>
      <dsp:spPr>
        <a:xfrm>
          <a:off x="3822992" y="1771396"/>
          <a:ext cx="570721"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1997</a:t>
          </a:r>
        </a:p>
        <a:p>
          <a:pPr lvl="0" algn="ctr" defTabSz="444500">
            <a:lnSpc>
              <a:spcPct val="90000"/>
            </a:lnSpc>
            <a:spcBef>
              <a:spcPct val="0"/>
            </a:spcBef>
            <a:spcAft>
              <a:spcPct val="35000"/>
            </a:spcAft>
          </a:pPr>
          <a:r>
            <a:rPr lang="tr-TR" sz="1000" kern="1200" dirty="0" smtClean="0">
              <a:latin typeface="Arial Narrow" pitchFamily="34" charset="0"/>
            </a:rPr>
            <a:t>SABESA</a:t>
          </a:r>
        </a:p>
      </dsp:txBody>
      <dsp:txXfrm>
        <a:off x="3822992" y="1771396"/>
        <a:ext cx="570721" cy="1180931"/>
      </dsp:txXfrm>
    </dsp:sp>
    <dsp:sp modelId="{07BBAAA7-517C-4FD7-B506-FC601A2467D7}">
      <dsp:nvSpPr>
        <dsp:cNvPr id="0" name=""/>
        <dsp:cNvSpPr/>
      </dsp:nvSpPr>
      <dsp:spPr>
        <a:xfrm>
          <a:off x="3974942" y="1342752"/>
          <a:ext cx="266823" cy="266823"/>
        </a:xfrm>
        <a:prstGeom prst="ellipse">
          <a:avLst/>
        </a:prstGeom>
        <a:solidFill>
          <a:srgbClr val="FFC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BE085FD-14A9-450D-BE2E-8EA43342274E}">
      <dsp:nvSpPr>
        <dsp:cNvPr id="0" name=""/>
        <dsp:cNvSpPr/>
      </dsp:nvSpPr>
      <dsp:spPr>
        <a:xfrm>
          <a:off x="4407055" y="0"/>
          <a:ext cx="446210"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1999</a:t>
          </a:r>
        </a:p>
        <a:p>
          <a:pPr lvl="0" algn="ctr" defTabSz="444500">
            <a:lnSpc>
              <a:spcPct val="90000"/>
            </a:lnSpc>
            <a:spcBef>
              <a:spcPct val="0"/>
            </a:spcBef>
            <a:spcAft>
              <a:spcPct val="35000"/>
            </a:spcAft>
          </a:pPr>
          <a:r>
            <a:rPr lang="tr-TR" sz="1000" kern="1200" dirty="0" smtClean="0">
              <a:latin typeface="Arial Narrow" pitchFamily="34" charset="0"/>
            </a:rPr>
            <a:t>OBES</a:t>
          </a:r>
        </a:p>
      </dsp:txBody>
      <dsp:txXfrm>
        <a:off x="4407055" y="0"/>
        <a:ext cx="446210" cy="1180931"/>
      </dsp:txXfrm>
    </dsp:sp>
    <dsp:sp modelId="{A667CAC8-B40B-4031-A2D7-071D5D29D25F}">
      <dsp:nvSpPr>
        <dsp:cNvPr id="0" name=""/>
        <dsp:cNvSpPr/>
      </dsp:nvSpPr>
      <dsp:spPr>
        <a:xfrm>
          <a:off x="4496749" y="1342752"/>
          <a:ext cx="266823" cy="266823"/>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ACC3739-59E6-4E08-A3D4-237655AB0AEA}">
      <dsp:nvSpPr>
        <dsp:cNvPr id="0" name=""/>
        <dsp:cNvSpPr/>
      </dsp:nvSpPr>
      <dsp:spPr>
        <a:xfrm>
          <a:off x="4866607" y="1771396"/>
          <a:ext cx="690210"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2007 </a:t>
          </a:r>
        </a:p>
      </dsp:txBody>
      <dsp:txXfrm>
        <a:off x="4866607" y="1771396"/>
        <a:ext cx="690210" cy="1180931"/>
      </dsp:txXfrm>
    </dsp:sp>
    <dsp:sp modelId="{2BBDA104-D7C0-4A1C-803F-C3F9975FB4D7}">
      <dsp:nvSpPr>
        <dsp:cNvPr id="0" name=""/>
        <dsp:cNvSpPr/>
      </dsp:nvSpPr>
      <dsp:spPr>
        <a:xfrm>
          <a:off x="5078300" y="1342752"/>
          <a:ext cx="266823" cy="266823"/>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7592DFD-502B-4A78-A338-93A098F3E7CF}">
      <dsp:nvSpPr>
        <dsp:cNvPr id="0" name=""/>
        <dsp:cNvSpPr/>
      </dsp:nvSpPr>
      <dsp:spPr>
        <a:xfrm>
          <a:off x="5570159" y="0"/>
          <a:ext cx="911104"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2008 </a:t>
          </a:r>
        </a:p>
        <a:p>
          <a:pPr lvl="0" algn="ctr" defTabSz="444500">
            <a:lnSpc>
              <a:spcPct val="90000"/>
            </a:lnSpc>
            <a:spcBef>
              <a:spcPct val="0"/>
            </a:spcBef>
            <a:spcAft>
              <a:spcPct val="35000"/>
            </a:spcAft>
          </a:pPr>
          <a:r>
            <a:rPr lang="tr-TR" sz="1000" kern="1200" dirty="0" smtClean="0">
              <a:latin typeface="Arial Narrow" pitchFamily="34" charset="0"/>
            </a:rPr>
            <a:t>KİTS</a:t>
          </a:r>
        </a:p>
      </dsp:txBody>
      <dsp:txXfrm>
        <a:off x="5570159" y="0"/>
        <a:ext cx="911104" cy="1180931"/>
      </dsp:txXfrm>
    </dsp:sp>
    <dsp:sp modelId="{1364C3FC-3169-407B-A977-B161262099D0}">
      <dsp:nvSpPr>
        <dsp:cNvPr id="0" name=""/>
        <dsp:cNvSpPr/>
      </dsp:nvSpPr>
      <dsp:spPr>
        <a:xfrm>
          <a:off x="5892299" y="1342752"/>
          <a:ext cx="266823" cy="266823"/>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08D066B-66CE-44A3-AA3A-91919CBA249F}">
      <dsp:nvSpPr>
        <dsp:cNvPr id="0" name=""/>
        <dsp:cNvSpPr/>
      </dsp:nvSpPr>
      <dsp:spPr>
        <a:xfrm>
          <a:off x="6494604" y="1771396"/>
          <a:ext cx="548225"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2009</a:t>
          </a:r>
        </a:p>
      </dsp:txBody>
      <dsp:txXfrm>
        <a:off x="6494604" y="1771396"/>
        <a:ext cx="548225" cy="1180931"/>
      </dsp:txXfrm>
    </dsp:sp>
    <dsp:sp modelId="{5E87C3AC-0B60-4E94-A87A-B663D6B49E44}">
      <dsp:nvSpPr>
        <dsp:cNvPr id="0" name=""/>
        <dsp:cNvSpPr/>
      </dsp:nvSpPr>
      <dsp:spPr>
        <a:xfrm>
          <a:off x="6635305" y="1342752"/>
          <a:ext cx="266823" cy="266823"/>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EB37186-75E7-4206-B727-006C71B00670}">
      <dsp:nvSpPr>
        <dsp:cNvPr id="0" name=""/>
        <dsp:cNvSpPr/>
      </dsp:nvSpPr>
      <dsp:spPr>
        <a:xfrm>
          <a:off x="7056171" y="0"/>
          <a:ext cx="598871" cy="1180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2011</a:t>
          </a:r>
        </a:p>
        <a:p>
          <a:pPr lvl="0" algn="ctr" defTabSz="444500">
            <a:lnSpc>
              <a:spcPct val="90000"/>
            </a:lnSpc>
            <a:spcBef>
              <a:spcPct val="0"/>
            </a:spcBef>
            <a:spcAft>
              <a:spcPct val="35000"/>
            </a:spcAft>
          </a:pPr>
          <a:r>
            <a:rPr lang="tr-TR" sz="1000" kern="1200" dirty="0" smtClean="0">
              <a:latin typeface="Arial Narrow" pitchFamily="34" charset="0"/>
            </a:rPr>
            <a:t>TÜBESS</a:t>
          </a:r>
        </a:p>
      </dsp:txBody>
      <dsp:txXfrm>
        <a:off x="7056171" y="0"/>
        <a:ext cx="598871" cy="1180931"/>
      </dsp:txXfrm>
    </dsp:sp>
    <dsp:sp modelId="{55B1B6C3-B3AA-46E6-BB46-B0D16AD6FB8E}">
      <dsp:nvSpPr>
        <dsp:cNvPr id="0" name=""/>
        <dsp:cNvSpPr/>
      </dsp:nvSpPr>
      <dsp:spPr>
        <a:xfrm>
          <a:off x="7222194" y="1342752"/>
          <a:ext cx="266823" cy="266823"/>
        </a:xfrm>
        <a:prstGeom prst="ellipse">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tr-TR"/>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5DC67E4-83F0-492A-A1EF-DB36301BCF5A}" type="datetimeFigureOut">
              <a:rPr lang="tr-TR"/>
              <a:pPr>
                <a:defRPr/>
              </a:pPr>
              <a:t>24.11.2011</a:t>
            </a:fld>
            <a:endParaRPr lang="tr-TR"/>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tr-TR"/>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31D9468-DA9A-4517-8FA9-BC4A018FBEA9}" type="slidenum">
              <a:rPr lang="tr-TR"/>
              <a:pPr>
                <a:defRPr/>
              </a:pPr>
              <a:t>‹#›</a:t>
            </a:fld>
            <a:endParaRPr lang="tr-TR"/>
          </a:p>
        </p:txBody>
      </p:sp>
    </p:spTree>
    <p:extLst>
      <p:ext uri="{BB962C8B-B14F-4D97-AF65-F5344CB8AC3E}">
        <p14:creationId xmlns:p14="http://schemas.microsoft.com/office/powerpoint/2010/main" val="9772608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tr-T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A7280F9-7BC1-4AC3-95D6-F15C8773B7D4}" type="datetimeFigureOut">
              <a:rPr lang="tr-TR"/>
              <a:pPr>
                <a:defRPr/>
              </a:pPr>
              <a:t>24.11.2011</a:t>
            </a:fld>
            <a:endParaRPr lang="tr-TR"/>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tr-TR" noProof="0"/>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tr-TR"/>
          </a:p>
        </p:txBody>
      </p:sp>
      <p:sp>
        <p:nvSpPr>
          <p:cNvPr id="8" name="Slide Number Placeholder 7"/>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80A045D-731E-4981-AF27-8DDCD5BD3EA7}" type="slidenum">
              <a:rPr lang="tr-TR"/>
              <a:pPr>
                <a:defRPr/>
              </a:pPr>
              <a:t>‹#›</a:t>
            </a:fld>
            <a:endParaRPr lang="tr-TR"/>
          </a:p>
        </p:txBody>
      </p:sp>
    </p:spTree>
    <p:extLst>
      <p:ext uri="{BB962C8B-B14F-4D97-AF65-F5344CB8AC3E}">
        <p14:creationId xmlns:p14="http://schemas.microsoft.com/office/powerpoint/2010/main" val="202220592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2857500" y="514350"/>
            <a:ext cx="3429000" cy="25717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58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C063D6-55CA-49A6-9B31-8A4BBCEBBFE0}" type="slidenum">
              <a:rPr lang="tr-TR" smtClean="0"/>
              <a:pPr fontAlgn="base">
                <a:spcBef>
                  <a:spcPct val="0"/>
                </a:spcBef>
                <a:spcAft>
                  <a:spcPct val="0"/>
                </a:spcAft>
                <a:defRPr/>
              </a:pPr>
              <a:t>1</a:t>
            </a:fld>
            <a:endParaRPr lang="tr-T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bwMode="auto">
          <a:xfrm>
            <a:off x="2857500" y="514350"/>
            <a:ext cx="3429000" cy="25717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68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r-TR" dirty="0" smtClean="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CFD76F-F0A0-4C50-919E-A65D848684DF}" type="slidenum">
              <a:rPr lang="tr-TR" smtClean="0"/>
              <a:pPr fontAlgn="base">
                <a:spcBef>
                  <a:spcPct val="0"/>
                </a:spcBef>
                <a:spcAft>
                  <a:spcPct val="0"/>
                </a:spcAft>
                <a:defRPr/>
              </a:pPr>
              <a:t>2</a:t>
            </a:fld>
            <a:endParaRPr lang="tr-T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a:xfrm>
            <a:off x="2857500" y="514350"/>
            <a:ext cx="3429000" cy="2571750"/>
          </a:xfrm>
          <a:prstGeom prst="rect">
            <a:avLst/>
          </a:prstGeom>
          <a:noFill/>
          <a:ln w="12700">
            <a:solidFill>
              <a:prstClr val="black"/>
            </a:solidFill>
          </a:ln>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a:defRPr/>
            </a:pPr>
            <a:fld id="{580A045D-731E-4981-AF27-8DDCD5BD3EA7}" type="slidenum">
              <a:rPr lang="tr-TR" smtClean="0"/>
              <a:pPr>
                <a:defRPr/>
              </a:pPr>
              <a:t>4</a:t>
            </a:fld>
            <a:endParaRPr lang="tr-TR"/>
          </a:p>
        </p:txBody>
      </p:sp>
    </p:spTree>
    <p:extLst>
      <p:ext uri="{BB962C8B-B14F-4D97-AF65-F5344CB8AC3E}">
        <p14:creationId xmlns:p14="http://schemas.microsoft.com/office/powerpoint/2010/main" val="3596522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10"/>
          </p:nvPr>
        </p:nvSpPr>
        <p:spPr/>
        <p:txBody>
          <a:bodyPr/>
          <a:lstStyle/>
          <a:p>
            <a:pPr>
              <a:defRPr/>
            </a:pPr>
            <a:fld id="{580A045D-731E-4981-AF27-8DDCD5BD3EA7}" type="slidenum">
              <a:rPr lang="tr-TR" smtClean="0"/>
              <a:pPr>
                <a:defRPr/>
              </a:pPr>
              <a:t>7</a:t>
            </a:fld>
            <a:endParaRPr lang="tr-TR"/>
          </a:p>
        </p:txBody>
      </p:sp>
    </p:spTree>
    <p:extLst>
      <p:ext uri="{BB962C8B-B14F-4D97-AF65-F5344CB8AC3E}">
        <p14:creationId xmlns:p14="http://schemas.microsoft.com/office/powerpoint/2010/main" val="694144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10"/>
          </p:nvPr>
        </p:nvSpPr>
        <p:spPr/>
        <p:txBody>
          <a:bodyPr/>
          <a:lstStyle/>
          <a:p>
            <a:pPr>
              <a:defRPr/>
            </a:pPr>
            <a:fld id="{580A045D-731E-4981-AF27-8DDCD5BD3EA7}" type="slidenum">
              <a:rPr lang="tr-TR" smtClean="0"/>
              <a:pPr>
                <a:defRPr/>
              </a:pPr>
              <a:t>11</a:t>
            </a:fld>
            <a:endParaRPr lang="tr-TR"/>
          </a:p>
        </p:txBody>
      </p:sp>
    </p:spTree>
    <p:extLst>
      <p:ext uri="{BB962C8B-B14F-4D97-AF65-F5344CB8AC3E}">
        <p14:creationId xmlns:p14="http://schemas.microsoft.com/office/powerpoint/2010/main" val="3169935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10"/>
          </p:nvPr>
        </p:nvSpPr>
        <p:spPr/>
        <p:txBody>
          <a:bodyPr/>
          <a:lstStyle/>
          <a:p>
            <a:pPr>
              <a:defRPr/>
            </a:pPr>
            <a:fld id="{580A045D-731E-4981-AF27-8DDCD5BD3EA7}" type="slidenum">
              <a:rPr lang="tr-TR" smtClean="0"/>
              <a:pPr>
                <a:defRPr/>
              </a:pPr>
              <a:t>13</a:t>
            </a:fld>
            <a:endParaRPr lang="tr-TR"/>
          </a:p>
        </p:txBody>
      </p:sp>
    </p:spTree>
    <p:extLst>
      <p:ext uri="{BB962C8B-B14F-4D97-AF65-F5344CB8AC3E}">
        <p14:creationId xmlns:p14="http://schemas.microsoft.com/office/powerpoint/2010/main" val="3996382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a:xfrm>
            <a:off x="2857500" y="514350"/>
            <a:ext cx="3429000" cy="2571750"/>
          </a:xfrm>
          <a:prstGeom prst="rect">
            <a:avLst/>
          </a:prstGeom>
          <a:noFill/>
          <a:ln w="12700">
            <a:solidFill>
              <a:prstClr val="black"/>
            </a:solidFill>
          </a:ln>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a:defRPr/>
            </a:pPr>
            <a:fld id="{580A045D-731E-4981-AF27-8DDCD5BD3EA7}" type="slidenum">
              <a:rPr lang="tr-TR" smtClean="0"/>
              <a:pPr>
                <a:defRPr/>
              </a:pPr>
              <a:t>22</a:t>
            </a:fld>
            <a:endParaRPr lang="tr-TR"/>
          </a:p>
        </p:txBody>
      </p:sp>
    </p:spTree>
    <p:extLst>
      <p:ext uri="{BB962C8B-B14F-4D97-AF65-F5344CB8AC3E}">
        <p14:creationId xmlns:p14="http://schemas.microsoft.com/office/powerpoint/2010/main" val="3835571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10"/>
          </p:nvPr>
        </p:nvSpPr>
        <p:spPr/>
        <p:txBody>
          <a:bodyPr/>
          <a:lstStyle/>
          <a:p>
            <a:pPr>
              <a:defRPr/>
            </a:pPr>
            <a:fld id="{580A045D-731E-4981-AF27-8DDCD5BD3EA7}" type="slidenum">
              <a:rPr lang="tr-TR" smtClean="0"/>
              <a:pPr>
                <a:defRPr/>
              </a:pPr>
              <a:t>25</a:t>
            </a:fld>
            <a:endParaRPr lang="tr-TR"/>
          </a:p>
        </p:txBody>
      </p:sp>
    </p:spTree>
    <p:extLst>
      <p:ext uri="{BB962C8B-B14F-4D97-AF65-F5344CB8AC3E}">
        <p14:creationId xmlns:p14="http://schemas.microsoft.com/office/powerpoint/2010/main" val="1366657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bwMode="auto">
          <a:xfrm>
            <a:off x="2857500" y="514350"/>
            <a:ext cx="3429000" cy="25717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6349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r-TR" dirty="0" smtClean="0"/>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58EA5D-E1B8-4279-8E58-F4F232E82B0B}" type="slidenum">
              <a:rPr lang="tr-TR" smtClean="0"/>
              <a:pPr fontAlgn="base">
                <a:spcBef>
                  <a:spcPct val="0"/>
                </a:spcBef>
                <a:spcAft>
                  <a:spcPct val="0"/>
                </a:spcAft>
                <a:defRPr/>
              </a:pPr>
              <a:t>28</a:t>
            </a:fld>
            <a:endParaRPr lang="tr-T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tr-T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24319618-956F-4B04-A119-7D48A49B529C}" type="slidenum">
              <a:rPr lang="tr-TR"/>
              <a:pPr>
                <a:defRPr/>
              </a:pPr>
              <a:t>‹#›</a:t>
            </a:fld>
            <a:endParaRPr lang="tr-TR" dirty="0"/>
          </a:p>
        </p:txBody>
      </p:sp>
    </p:spTree>
    <p:extLst>
      <p:ext uri="{BB962C8B-B14F-4D97-AF65-F5344CB8AC3E}">
        <p14:creationId xmlns:p14="http://schemas.microsoft.com/office/powerpoint/2010/main" val="361070129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311816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tr-TR"/>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tr-TR"/>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D0F52A3E-42E0-4743-A1F8-BC1A140C3777}" type="slidenum">
              <a:rPr lang="tr-TR"/>
              <a:pPr>
                <a:defRPr/>
              </a:pPr>
              <a:t>‹#›</a:t>
            </a:fld>
            <a:endParaRPr lang="tr-TR" dirty="0"/>
          </a:p>
        </p:txBody>
      </p:sp>
    </p:spTree>
    <p:extLst>
      <p:ext uri="{BB962C8B-B14F-4D97-AF65-F5344CB8AC3E}">
        <p14:creationId xmlns:p14="http://schemas.microsoft.com/office/powerpoint/2010/main" val="39736526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tr-T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tr-TR"/>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AA753F1D-3E82-48D7-B393-7B0FA68B0C92}" type="slidenum">
              <a:rPr lang="tr-TR"/>
              <a:pPr>
                <a:defRPr/>
              </a:pPr>
              <a:t>‹#›</a:t>
            </a:fld>
            <a:endParaRPr lang="tr-TR" dirty="0"/>
          </a:p>
        </p:txBody>
      </p:sp>
    </p:spTree>
    <p:extLst>
      <p:ext uri="{BB962C8B-B14F-4D97-AF65-F5344CB8AC3E}">
        <p14:creationId xmlns:p14="http://schemas.microsoft.com/office/powerpoint/2010/main" val="2571735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8BAF795B-8BC6-4F19-B906-A8F8B09AAE51}" type="slidenum">
              <a:rPr lang="tr-TR"/>
              <a:pPr>
                <a:defRPr/>
              </a:pPr>
              <a:t>‹#›</a:t>
            </a:fld>
            <a:endParaRPr lang="tr-TR" dirty="0"/>
          </a:p>
        </p:txBody>
      </p:sp>
    </p:spTree>
    <p:extLst>
      <p:ext uri="{BB962C8B-B14F-4D97-AF65-F5344CB8AC3E}">
        <p14:creationId xmlns:p14="http://schemas.microsoft.com/office/powerpoint/2010/main" val="2081357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tr-T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F55294F5-73FE-4EB6-83FD-9D411EA8E208}" type="slidenum">
              <a:rPr lang="tr-TR"/>
              <a:pPr>
                <a:defRPr/>
              </a:pPr>
              <a:t>‹#›</a:t>
            </a:fld>
            <a:endParaRPr lang="tr-TR" dirty="0"/>
          </a:p>
        </p:txBody>
      </p:sp>
    </p:spTree>
    <p:extLst>
      <p:ext uri="{BB962C8B-B14F-4D97-AF65-F5344CB8AC3E}">
        <p14:creationId xmlns:p14="http://schemas.microsoft.com/office/powerpoint/2010/main" val="27739487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tr-T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961C8A87-3A2A-4606-B456-D635931BB9A5}" type="slidenum">
              <a:rPr lang="tr-TR"/>
              <a:pPr>
                <a:defRPr/>
              </a:pPr>
              <a:t>‹#›</a:t>
            </a:fld>
            <a:endParaRPr lang="tr-TR"/>
          </a:p>
        </p:txBody>
      </p:sp>
    </p:spTree>
    <p:extLst>
      <p:ext uri="{BB962C8B-B14F-4D97-AF65-F5344CB8AC3E}">
        <p14:creationId xmlns:p14="http://schemas.microsoft.com/office/powerpoint/2010/main" val="151653804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722E9E7E-0B60-4C7F-AE4A-341243692786}" type="slidenum">
              <a:rPr lang="tr-TR"/>
              <a:pPr>
                <a:defRPr/>
              </a:pPr>
              <a:t>‹#›</a:t>
            </a:fld>
            <a:endParaRPr lang="tr-TR"/>
          </a:p>
        </p:txBody>
      </p:sp>
    </p:spTree>
    <p:extLst>
      <p:ext uri="{BB962C8B-B14F-4D97-AF65-F5344CB8AC3E}">
        <p14:creationId xmlns:p14="http://schemas.microsoft.com/office/powerpoint/2010/main" val="1705174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r-T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456C624B-D62E-4DC7-A08F-37CF44E896B5}" type="slidenum">
              <a:rPr lang="tr-TR"/>
              <a:pPr>
                <a:defRPr/>
              </a:pPr>
              <a:t>‹#›</a:t>
            </a:fld>
            <a:endParaRPr lang="tr-TR"/>
          </a:p>
        </p:txBody>
      </p:sp>
    </p:spTree>
    <p:extLst>
      <p:ext uri="{BB962C8B-B14F-4D97-AF65-F5344CB8AC3E}">
        <p14:creationId xmlns:p14="http://schemas.microsoft.com/office/powerpoint/2010/main" val="26870063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Date Placeholder 3"/>
          <p:cNvSpPr>
            <a:spLocks noGrp="1"/>
          </p:cNvSpPr>
          <p:nvPr>
            <p:ph type="dt" sz="half" idx="10"/>
          </p:nvPr>
        </p:nvSpPr>
        <p:spPr/>
        <p:txBody>
          <a:bodyPr/>
          <a:lstStyle>
            <a:lvl1pPr>
              <a:defRPr/>
            </a:lvl1pPr>
          </a:lstStyle>
          <a:p>
            <a:pPr>
              <a:defRPr/>
            </a:pPr>
            <a:endParaRPr lang="tr-TR"/>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6A6DB6EC-A6AB-42B6-8C55-DDB46E9A237D}" type="slidenum">
              <a:rPr lang="tr-TR"/>
              <a:pPr>
                <a:defRPr/>
              </a:pPr>
              <a:t>‹#›</a:t>
            </a:fld>
            <a:endParaRPr lang="tr-TR"/>
          </a:p>
        </p:txBody>
      </p:sp>
    </p:spTree>
    <p:extLst>
      <p:ext uri="{BB962C8B-B14F-4D97-AF65-F5344CB8AC3E}">
        <p14:creationId xmlns:p14="http://schemas.microsoft.com/office/powerpoint/2010/main" val="3038358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tr-T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7" name="Date Placeholder 3"/>
          <p:cNvSpPr>
            <a:spLocks noGrp="1"/>
          </p:cNvSpPr>
          <p:nvPr>
            <p:ph type="dt" sz="half" idx="10"/>
          </p:nvPr>
        </p:nvSpPr>
        <p:spPr/>
        <p:txBody>
          <a:bodyPr/>
          <a:lstStyle>
            <a:lvl1pPr>
              <a:defRPr/>
            </a:lvl1pPr>
          </a:lstStyle>
          <a:p>
            <a:pPr>
              <a:defRPr/>
            </a:pPr>
            <a:endParaRPr lang="tr-TR"/>
          </a:p>
        </p:txBody>
      </p:sp>
      <p:sp>
        <p:nvSpPr>
          <p:cNvPr id="8" name="Footer Placeholder 4"/>
          <p:cNvSpPr>
            <a:spLocks noGrp="1"/>
          </p:cNvSpPr>
          <p:nvPr>
            <p:ph type="ftr" sz="quarter" idx="11"/>
          </p:nvPr>
        </p:nvSpPr>
        <p:spPr/>
        <p:txBody>
          <a:bodyPr/>
          <a:lstStyle>
            <a:lvl1pPr>
              <a:defRPr/>
            </a:lvl1pPr>
          </a:lstStyle>
          <a:p>
            <a:pPr>
              <a:defRPr/>
            </a:pPr>
            <a:endParaRPr lang="tr-TR"/>
          </a:p>
        </p:txBody>
      </p:sp>
      <p:sp>
        <p:nvSpPr>
          <p:cNvPr id="9" name="Slide Number Placeholder 5"/>
          <p:cNvSpPr>
            <a:spLocks noGrp="1"/>
          </p:cNvSpPr>
          <p:nvPr>
            <p:ph type="sldNum" sz="quarter" idx="12"/>
          </p:nvPr>
        </p:nvSpPr>
        <p:spPr/>
        <p:txBody>
          <a:bodyPr/>
          <a:lstStyle>
            <a:lvl1pPr>
              <a:defRPr/>
            </a:lvl1pPr>
          </a:lstStyle>
          <a:p>
            <a:pPr>
              <a:defRPr/>
            </a:pPr>
            <a:fld id="{B32B8270-4722-4903-A83D-5C2501B4E93C}" type="slidenum">
              <a:rPr lang="tr-TR"/>
              <a:pPr>
                <a:defRPr/>
              </a:pPr>
              <a:t>‹#›</a:t>
            </a:fld>
            <a:endParaRPr lang="tr-TR"/>
          </a:p>
        </p:txBody>
      </p:sp>
    </p:spTree>
    <p:extLst>
      <p:ext uri="{BB962C8B-B14F-4D97-AF65-F5344CB8AC3E}">
        <p14:creationId xmlns:p14="http://schemas.microsoft.com/office/powerpoint/2010/main" val="157146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Date Placeholder 3"/>
          <p:cNvSpPr>
            <a:spLocks noGrp="1"/>
          </p:cNvSpPr>
          <p:nvPr>
            <p:ph type="dt" sz="half" idx="10"/>
          </p:nvPr>
        </p:nvSpPr>
        <p:spPr/>
        <p:txBody>
          <a:bodyPr/>
          <a:lstStyle>
            <a:lvl1pPr>
              <a:defRPr/>
            </a:lvl1pPr>
          </a:lstStyle>
          <a:p>
            <a:pPr>
              <a:defRPr/>
            </a:pPr>
            <a:endParaRPr lang="tr-TR"/>
          </a:p>
        </p:txBody>
      </p:sp>
      <p:sp>
        <p:nvSpPr>
          <p:cNvPr id="4" name="Footer Placeholder 4"/>
          <p:cNvSpPr>
            <a:spLocks noGrp="1"/>
          </p:cNvSpPr>
          <p:nvPr>
            <p:ph type="ftr" sz="quarter" idx="11"/>
          </p:nvPr>
        </p:nvSpPr>
        <p:spPr/>
        <p:txBody>
          <a:bodyPr/>
          <a:lstStyle>
            <a:lvl1pPr>
              <a:defRPr/>
            </a:lvl1pPr>
          </a:lstStyle>
          <a:p>
            <a:pPr>
              <a:defRPr/>
            </a:pPr>
            <a:endParaRPr lang="tr-TR"/>
          </a:p>
        </p:txBody>
      </p:sp>
      <p:sp>
        <p:nvSpPr>
          <p:cNvPr id="5" name="Slide Number Placeholder 5"/>
          <p:cNvSpPr>
            <a:spLocks noGrp="1"/>
          </p:cNvSpPr>
          <p:nvPr>
            <p:ph type="sldNum" sz="quarter" idx="12"/>
          </p:nvPr>
        </p:nvSpPr>
        <p:spPr/>
        <p:txBody>
          <a:bodyPr/>
          <a:lstStyle>
            <a:lvl1pPr>
              <a:defRPr/>
            </a:lvl1pPr>
          </a:lstStyle>
          <a:p>
            <a:pPr>
              <a:defRPr/>
            </a:pPr>
            <a:fld id="{A7613E49-B94C-4199-9099-EB6D80F225BA}" type="slidenum">
              <a:rPr lang="tr-TR"/>
              <a:pPr>
                <a:defRPr/>
              </a:pPr>
              <a:t>‹#›</a:t>
            </a:fld>
            <a:endParaRPr lang="tr-TR" dirty="0"/>
          </a:p>
        </p:txBody>
      </p:sp>
    </p:spTree>
    <p:extLst>
      <p:ext uri="{BB962C8B-B14F-4D97-AF65-F5344CB8AC3E}">
        <p14:creationId xmlns:p14="http://schemas.microsoft.com/office/powerpoint/2010/main" val="161779004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Date Placeholder 3"/>
          <p:cNvSpPr>
            <a:spLocks noGrp="1"/>
          </p:cNvSpPr>
          <p:nvPr>
            <p:ph type="dt" sz="half" idx="10"/>
          </p:nvPr>
        </p:nvSpPr>
        <p:spPr/>
        <p:txBody>
          <a:bodyPr/>
          <a:lstStyle>
            <a:lvl1pPr>
              <a:defRPr/>
            </a:lvl1pPr>
          </a:lstStyle>
          <a:p>
            <a:pPr>
              <a:defRPr/>
            </a:pPr>
            <a:endParaRPr lang="tr-TR"/>
          </a:p>
        </p:txBody>
      </p:sp>
      <p:sp>
        <p:nvSpPr>
          <p:cNvPr id="4" name="Footer Placeholder 4"/>
          <p:cNvSpPr>
            <a:spLocks noGrp="1"/>
          </p:cNvSpPr>
          <p:nvPr>
            <p:ph type="ftr" sz="quarter" idx="11"/>
          </p:nvPr>
        </p:nvSpPr>
        <p:spPr/>
        <p:txBody>
          <a:bodyPr/>
          <a:lstStyle>
            <a:lvl1pPr>
              <a:defRPr/>
            </a:lvl1pPr>
          </a:lstStyle>
          <a:p>
            <a:pPr>
              <a:defRPr/>
            </a:pPr>
            <a:endParaRPr lang="tr-TR"/>
          </a:p>
        </p:txBody>
      </p:sp>
      <p:sp>
        <p:nvSpPr>
          <p:cNvPr id="5" name="Slide Number Placeholder 5"/>
          <p:cNvSpPr>
            <a:spLocks noGrp="1"/>
          </p:cNvSpPr>
          <p:nvPr>
            <p:ph type="sldNum" sz="quarter" idx="12"/>
          </p:nvPr>
        </p:nvSpPr>
        <p:spPr/>
        <p:txBody>
          <a:bodyPr/>
          <a:lstStyle>
            <a:lvl1pPr>
              <a:defRPr/>
            </a:lvl1pPr>
          </a:lstStyle>
          <a:p>
            <a:pPr>
              <a:defRPr/>
            </a:pPr>
            <a:fld id="{16056BE8-7CA6-43B1-B4CE-2BEBD34CCCB1}" type="slidenum">
              <a:rPr lang="tr-TR"/>
              <a:pPr>
                <a:defRPr/>
              </a:pPr>
              <a:t>‹#›</a:t>
            </a:fld>
            <a:endParaRPr lang="tr-TR"/>
          </a:p>
        </p:txBody>
      </p:sp>
    </p:spTree>
    <p:extLst>
      <p:ext uri="{BB962C8B-B14F-4D97-AF65-F5344CB8AC3E}">
        <p14:creationId xmlns:p14="http://schemas.microsoft.com/office/powerpoint/2010/main" val="4465123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tr-TR"/>
          </a:p>
        </p:txBody>
      </p:sp>
      <p:sp>
        <p:nvSpPr>
          <p:cNvPr id="3" name="Footer Placeholder 4"/>
          <p:cNvSpPr>
            <a:spLocks noGrp="1"/>
          </p:cNvSpPr>
          <p:nvPr>
            <p:ph type="ftr" sz="quarter" idx="11"/>
          </p:nvPr>
        </p:nvSpPr>
        <p:spPr/>
        <p:txBody>
          <a:bodyPr/>
          <a:lstStyle>
            <a:lvl1pPr>
              <a:defRPr/>
            </a:lvl1pPr>
          </a:lstStyle>
          <a:p>
            <a:pPr>
              <a:defRPr/>
            </a:pPr>
            <a:endParaRPr lang="tr-TR"/>
          </a:p>
        </p:txBody>
      </p:sp>
      <p:sp>
        <p:nvSpPr>
          <p:cNvPr id="4" name="Slide Number Placeholder 5"/>
          <p:cNvSpPr>
            <a:spLocks noGrp="1"/>
          </p:cNvSpPr>
          <p:nvPr>
            <p:ph type="sldNum" sz="quarter" idx="12"/>
          </p:nvPr>
        </p:nvSpPr>
        <p:spPr/>
        <p:txBody>
          <a:bodyPr/>
          <a:lstStyle>
            <a:lvl1pPr>
              <a:defRPr/>
            </a:lvl1pPr>
          </a:lstStyle>
          <a:p>
            <a:pPr>
              <a:defRPr/>
            </a:pPr>
            <a:fld id="{D3946456-A26F-410A-AB77-47CA57767D49}" type="slidenum">
              <a:rPr lang="tr-TR"/>
              <a:pPr>
                <a:defRPr/>
              </a:pPr>
              <a:t>‹#›</a:t>
            </a:fld>
            <a:endParaRPr lang="tr-TR"/>
          </a:p>
        </p:txBody>
      </p:sp>
    </p:spTree>
    <p:extLst>
      <p:ext uri="{BB962C8B-B14F-4D97-AF65-F5344CB8AC3E}">
        <p14:creationId xmlns:p14="http://schemas.microsoft.com/office/powerpoint/2010/main" val="39544543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tr-TR"/>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tr-TR"/>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39E61A4C-3DAD-470E-82BA-A9DF125A69F1}" type="slidenum">
              <a:rPr lang="tr-TR"/>
              <a:pPr>
                <a:defRPr/>
              </a:pPr>
              <a:t>‹#›</a:t>
            </a:fld>
            <a:endParaRPr lang="tr-TR"/>
          </a:p>
        </p:txBody>
      </p:sp>
    </p:spTree>
    <p:extLst>
      <p:ext uri="{BB962C8B-B14F-4D97-AF65-F5344CB8AC3E}">
        <p14:creationId xmlns:p14="http://schemas.microsoft.com/office/powerpoint/2010/main" val="10562491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tr-T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tr-TR"/>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F75D512A-F87A-4743-9929-C22F9936C736}" type="slidenum">
              <a:rPr lang="tr-TR"/>
              <a:pPr>
                <a:defRPr/>
              </a:pPr>
              <a:t>‹#›</a:t>
            </a:fld>
            <a:endParaRPr lang="tr-TR"/>
          </a:p>
        </p:txBody>
      </p:sp>
    </p:spTree>
    <p:extLst>
      <p:ext uri="{BB962C8B-B14F-4D97-AF65-F5344CB8AC3E}">
        <p14:creationId xmlns:p14="http://schemas.microsoft.com/office/powerpoint/2010/main" val="10836284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FD9ECE14-50FE-43F0-9CD2-8984B5532A02}" type="slidenum">
              <a:rPr lang="tr-TR"/>
              <a:pPr>
                <a:defRPr/>
              </a:pPr>
              <a:t>‹#›</a:t>
            </a:fld>
            <a:endParaRPr lang="tr-TR"/>
          </a:p>
        </p:txBody>
      </p:sp>
    </p:spTree>
    <p:extLst>
      <p:ext uri="{BB962C8B-B14F-4D97-AF65-F5344CB8AC3E}">
        <p14:creationId xmlns:p14="http://schemas.microsoft.com/office/powerpoint/2010/main" val="40294577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tr-T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D0BD7351-5AAD-45CC-8BEA-643BFDBBEEF4}" type="slidenum">
              <a:rPr lang="tr-TR"/>
              <a:pPr>
                <a:defRPr/>
              </a:pPr>
              <a:t>‹#›</a:t>
            </a:fld>
            <a:endParaRPr lang="tr-TR"/>
          </a:p>
        </p:txBody>
      </p:sp>
    </p:spTree>
    <p:extLst>
      <p:ext uri="{BB962C8B-B14F-4D97-AF65-F5344CB8AC3E}">
        <p14:creationId xmlns:p14="http://schemas.microsoft.com/office/powerpoint/2010/main" val="8889871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tr-T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4CAF9B9F-D006-49E9-AE13-61062D9E108D}" type="slidenum">
              <a:rPr lang="tr-TR"/>
              <a:pPr>
                <a:defRPr/>
              </a:pPr>
              <a:t>‹#›</a:t>
            </a:fld>
            <a:endParaRPr lang="tr-TR"/>
          </a:p>
        </p:txBody>
      </p:sp>
    </p:spTree>
    <p:extLst>
      <p:ext uri="{BB962C8B-B14F-4D97-AF65-F5344CB8AC3E}">
        <p14:creationId xmlns:p14="http://schemas.microsoft.com/office/powerpoint/2010/main" val="1484326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A0DF9326-54ED-4065-817D-C9B8DDA89150}" type="slidenum">
              <a:rPr lang="tr-TR"/>
              <a:pPr>
                <a:defRPr/>
              </a:pPr>
              <a:t>‹#›</a:t>
            </a:fld>
            <a:endParaRPr lang="tr-TR"/>
          </a:p>
        </p:txBody>
      </p:sp>
    </p:spTree>
    <p:extLst>
      <p:ext uri="{BB962C8B-B14F-4D97-AF65-F5344CB8AC3E}">
        <p14:creationId xmlns:p14="http://schemas.microsoft.com/office/powerpoint/2010/main" val="42511904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r-T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193B714B-B2F8-49F0-A7B1-BA048D3EA578}" type="slidenum">
              <a:rPr lang="tr-TR"/>
              <a:pPr>
                <a:defRPr/>
              </a:pPr>
              <a:t>‹#›</a:t>
            </a:fld>
            <a:endParaRPr lang="tr-TR"/>
          </a:p>
        </p:txBody>
      </p:sp>
    </p:spTree>
    <p:extLst>
      <p:ext uri="{BB962C8B-B14F-4D97-AF65-F5344CB8AC3E}">
        <p14:creationId xmlns:p14="http://schemas.microsoft.com/office/powerpoint/2010/main" val="26234438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Date Placeholder 3"/>
          <p:cNvSpPr>
            <a:spLocks noGrp="1"/>
          </p:cNvSpPr>
          <p:nvPr>
            <p:ph type="dt" sz="half" idx="10"/>
          </p:nvPr>
        </p:nvSpPr>
        <p:spPr/>
        <p:txBody>
          <a:bodyPr/>
          <a:lstStyle>
            <a:lvl1pPr>
              <a:defRPr/>
            </a:lvl1pPr>
          </a:lstStyle>
          <a:p>
            <a:pPr>
              <a:defRPr/>
            </a:pPr>
            <a:endParaRPr lang="tr-TR"/>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C2970E09-2E06-4E6F-913B-9F631C78CF85}" type="slidenum">
              <a:rPr lang="tr-TR"/>
              <a:pPr>
                <a:defRPr/>
              </a:pPr>
              <a:t>‹#›</a:t>
            </a:fld>
            <a:endParaRPr lang="tr-TR"/>
          </a:p>
        </p:txBody>
      </p:sp>
    </p:spTree>
    <p:extLst>
      <p:ext uri="{BB962C8B-B14F-4D97-AF65-F5344CB8AC3E}">
        <p14:creationId xmlns:p14="http://schemas.microsoft.com/office/powerpoint/2010/main" val="3798118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F1F5AE0B-77D6-45CD-9837-B413A9142D07}" type="slidenum">
              <a:rPr lang="tr-TR"/>
              <a:pPr>
                <a:defRPr/>
              </a:pPr>
              <a:t>‹#›</a:t>
            </a:fld>
            <a:endParaRPr lang="tr-TR" dirty="0"/>
          </a:p>
        </p:txBody>
      </p:sp>
    </p:spTree>
    <p:extLst>
      <p:ext uri="{BB962C8B-B14F-4D97-AF65-F5344CB8AC3E}">
        <p14:creationId xmlns:p14="http://schemas.microsoft.com/office/powerpoint/2010/main" val="203972569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tr-T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7" name="Date Placeholder 3"/>
          <p:cNvSpPr>
            <a:spLocks noGrp="1"/>
          </p:cNvSpPr>
          <p:nvPr>
            <p:ph type="dt" sz="half" idx="10"/>
          </p:nvPr>
        </p:nvSpPr>
        <p:spPr/>
        <p:txBody>
          <a:bodyPr/>
          <a:lstStyle>
            <a:lvl1pPr>
              <a:defRPr/>
            </a:lvl1pPr>
          </a:lstStyle>
          <a:p>
            <a:pPr>
              <a:defRPr/>
            </a:pPr>
            <a:endParaRPr lang="tr-TR"/>
          </a:p>
        </p:txBody>
      </p:sp>
      <p:sp>
        <p:nvSpPr>
          <p:cNvPr id="8" name="Footer Placeholder 4"/>
          <p:cNvSpPr>
            <a:spLocks noGrp="1"/>
          </p:cNvSpPr>
          <p:nvPr>
            <p:ph type="ftr" sz="quarter" idx="11"/>
          </p:nvPr>
        </p:nvSpPr>
        <p:spPr/>
        <p:txBody>
          <a:bodyPr/>
          <a:lstStyle>
            <a:lvl1pPr>
              <a:defRPr/>
            </a:lvl1pPr>
          </a:lstStyle>
          <a:p>
            <a:pPr>
              <a:defRPr/>
            </a:pPr>
            <a:endParaRPr lang="tr-TR"/>
          </a:p>
        </p:txBody>
      </p:sp>
      <p:sp>
        <p:nvSpPr>
          <p:cNvPr id="9" name="Slide Number Placeholder 5"/>
          <p:cNvSpPr>
            <a:spLocks noGrp="1"/>
          </p:cNvSpPr>
          <p:nvPr>
            <p:ph type="sldNum" sz="quarter" idx="12"/>
          </p:nvPr>
        </p:nvSpPr>
        <p:spPr/>
        <p:txBody>
          <a:bodyPr/>
          <a:lstStyle>
            <a:lvl1pPr>
              <a:defRPr/>
            </a:lvl1pPr>
          </a:lstStyle>
          <a:p>
            <a:pPr>
              <a:defRPr/>
            </a:pPr>
            <a:fld id="{F580F3A2-988D-4E30-B93A-8A49836D6061}" type="slidenum">
              <a:rPr lang="tr-TR"/>
              <a:pPr>
                <a:defRPr/>
              </a:pPr>
              <a:t>‹#›</a:t>
            </a:fld>
            <a:endParaRPr lang="tr-TR"/>
          </a:p>
        </p:txBody>
      </p:sp>
    </p:spTree>
    <p:extLst>
      <p:ext uri="{BB962C8B-B14F-4D97-AF65-F5344CB8AC3E}">
        <p14:creationId xmlns:p14="http://schemas.microsoft.com/office/powerpoint/2010/main" val="22855745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Date Placeholder 3"/>
          <p:cNvSpPr>
            <a:spLocks noGrp="1"/>
          </p:cNvSpPr>
          <p:nvPr>
            <p:ph type="dt" sz="half" idx="10"/>
          </p:nvPr>
        </p:nvSpPr>
        <p:spPr/>
        <p:txBody>
          <a:bodyPr/>
          <a:lstStyle>
            <a:lvl1pPr>
              <a:defRPr/>
            </a:lvl1pPr>
          </a:lstStyle>
          <a:p>
            <a:pPr>
              <a:defRPr/>
            </a:pPr>
            <a:endParaRPr lang="tr-TR"/>
          </a:p>
        </p:txBody>
      </p:sp>
      <p:sp>
        <p:nvSpPr>
          <p:cNvPr id="4" name="Footer Placeholder 4"/>
          <p:cNvSpPr>
            <a:spLocks noGrp="1"/>
          </p:cNvSpPr>
          <p:nvPr>
            <p:ph type="ftr" sz="quarter" idx="11"/>
          </p:nvPr>
        </p:nvSpPr>
        <p:spPr/>
        <p:txBody>
          <a:bodyPr/>
          <a:lstStyle>
            <a:lvl1pPr>
              <a:defRPr/>
            </a:lvl1pPr>
          </a:lstStyle>
          <a:p>
            <a:pPr>
              <a:defRPr/>
            </a:pPr>
            <a:endParaRPr lang="tr-TR"/>
          </a:p>
        </p:txBody>
      </p:sp>
      <p:sp>
        <p:nvSpPr>
          <p:cNvPr id="5" name="Slide Number Placeholder 5"/>
          <p:cNvSpPr>
            <a:spLocks noGrp="1"/>
          </p:cNvSpPr>
          <p:nvPr>
            <p:ph type="sldNum" sz="quarter" idx="12"/>
          </p:nvPr>
        </p:nvSpPr>
        <p:spPr/>
        <p:txBody>
          <a:bodyPr/>
          <a:lstStyle>
            <a:lvl1pPr>
              <a:defRPr/>
            </a:lvl1pPr>
          </a:lstStyle>
          <a:p>
            <a:pPr>
              <a:defRPr/>
            </a:pPr>
            <a:fld id="{286899B8-AAEB-4F6F-8434-CA345993F1F8}" type="slidenum">
              <a:rPr lang="tr-TR"/>
              <a:pPr>
                <a:defRPr/>
              </a:pPr>
              <a:t>‹#›</a:t>
            </a:fld>
            <a:endParaRPr lang="tr-TR"/>
          </a:p>
        </p:txBody>
      </p:sp>
    </p:spTree>
    <p:extLst>
      <p:ext uri="{BB962C8B-B14F-4D97-AF65-F5344CB8AC3E}">
        <p14:creationId xmlns:p14="http://schemas.microsoft.com/office/powerpoint/2010/main" val="10167199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tr-TR"/>
          </a:p>
        </p:txBody>
      </p:sp>
      <p:sp>
        <p:nvSpPr>
          <p:cNvPr id="3" name="Footer Placeholder 4"/>
          <p:cNvSpPr>
            <a:spLocks noGrp="1"/>
          </p:cNvSpPr>
          <p:nvPr>
            <p:ph type="ftr" sz="quarter" idx="11"/>
          </p:nvPr>
        </p:nvSpPr>
        <p:spPr/>
        <p:txBody>
          <a:bodyPr/>
          <a:lstStyle>
            <a:lvl1pPr>
              <a:defRPr/>
            </a:lvl1pPr>
          </a:lstStyle>
          <a:p>
            <a:pPr>
              <a:defRPr/>
            </a:pPr>
            <a:endParaRPr lang="tr-TR"/>
          </a:p>
        </p:txBody>
      </p:sp>
      <p:sp>
        <p:nvSpPr>
          <p:cNvPr id="4" name="Slide Number Placeholder 5"/>
          <p:cNvSpPr>
            <a:spLocks noGrp="1"/>
          </p:cNvSpPr>
          <p:nvPr>
            <p:ph type="sldNum" sz="quarter" idx="12"/>
          </p:nvPr>
        </p:nvSpPr>
        <p:spPr/>
        <p:txBody>
          <a:bodyPr/>
          <a:lstStyle>
            <a:lvl1pPr>
              <a:defRPr/>
            </a:lvl1pPr>
          </a:lstStyle>
          <a:p>
            <a:pPr>
              <a:defRPr/>
            </a:pPr>
            <a:fld id="{A171D533-A7D7-4C05-BE65-5C0AF26CE60A}" type="slidenum">
              <a:rPr lang="tr-TR"/>
              <a:pPr>
                <a:defRPr/>
              </a:pPr>
              <a:t>‹#›</a:t>
            </a:fld>
            <a:endParaRPr lang="tr-TR"/>
          </a:p>
        </p:txBody>
      </p:sp>
    </p:spTree>
    <p:extLst>
      <p:ext uri="{BB962C8B-B14F-4D97-AF65-F5344CB8AC3E}">
        <p14:creationId xmlns:p14="http://schemas.microsoft.com/office/powerpoint/2010/main" val="18866485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tr-TR"/>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tr-TR"/>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A9A4DD61-A66C-48AE-8021-6E881A92E7E3}" type="slidenum">
              <a:rPr lang="tr-TR"/>
              <a:pPr>
                <a:defRPr/>
              </a:pPr>
              <a:t>‹#›</a:t>
            </a:fld>
            <a:endParaRPr lang="tr-TR"/>
          </a:p>
        </p:txBody>
      </p:sp>
    </p:spTree>
    <p:extLst>
      <p:ext uri="{BB962C8B-B14F-4D97-AF65-F5344CB8AC3E}">
        <p14:creationId xmlns:p14="http://schemas.microsoft.com/office/powerpoint/2010/main" val="35656489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tr-T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tr-TR"/>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473051E6-E342-466D-970B-42BB9FD788F1}" type="slidenum">
              <a:rPr lang="tr-TR"/>
              <a:pPr>
                <a:defRPr/>
              </a:pPr>
              <a:t>‹#›</a:t>
            </a:fld>
            <a:endParaRPr lang="tr-TR"/>
          </a:p>
        </p:txBody>
      </p:sp>
    </p:spTree>
    <p:extLst>
      <p:ext uri="{BB962C8B-B14F-4D97-AF65-F5344CB8AC3E}">
        <p14:creationId xmlns:p14="http://schemas.microsoft.com/office/powerpoint/2010/main" val="40637122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BA5FBA49-3284-459D-B99E-70C596AA1C8D}" type="slidenum">
              <a:rPr lang="tr-TR"/>
              <a:pPr>
                <a:defRPr/>
              </a:pPr>
              <a:t>‹#›</a:t>
            </a:fld>
            <a:endParaRPr lang="tr-TR"/>
          </a:p>
        </p:txBody>
      </p:sp>
    </p:spTree>
    <p:extLst>
      <p:ext uri="{BB962C8B-B14F-4D97-AF65-F5344CB8AC3E}">
        <p14:creationId xmlns:p14="http://schemas.microsoft.com/office/powerpoint/2010/main" val="42069206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tr-T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8D7FEF50-27DB-4105-9D75-B0331E8CD6A4}" type="slidenum">
              <a:rPr lang="tr-TR"/>
              <a:pPr>
                <a:defRPr/>
              </a:pPr>
              <a:t>‹#›</a:t>
            </a:fld>
            <a:endParaRPr lang="tr-TR"/>
          </a:p>
        </p:txBody>
      </p:sp>
    </p:spTree>
    <p:extLst>
      <p:ext uri="{BB962C8B-B14F-4D97-AF65-F5344CB8AC3E}">
        <p14:creationId xmlns:p14="http://schemas.microsoft.com/office/powerpoint/2010/main" val="31241692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r-T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tr-TR"/>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A097B9E7-A144-4E0E-9698-8F9F9D4ACDBF}" type="slidenum">
              <a:rPr lang="tr-TR"/>
              <a:pPr>
                <a:defRPr/>
              </a:pPr>
              <a:t>‹#›</a:t>
            </a:fld>
            <a:endParaRPr lang="tr-TR" dirty="0"/>
          </a:p>
        </p:txBody>
      </p:sp>
    </p:spTree>
    <p:extLst>
      <p:ext uri="{BB962C8B-B14F-4D97-AF65-F5344CB8AC3E}">
        <p14:creationId xmlns:p14="http://schemas.microsoft.com/office/powerpoint/2010/main" val="37315362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Date Placeholder 3"/>
          <p:cNvSpPr>
            <a:spLocks noGrp="1"/>
          </p:cNvSpPr>
          <p:nvPr>
            <p:ph type="dt" sz="half" idx="10"/>
          </p:nvPr>
        </p:nvSpPr>
        <p:spPr/>
        <p:txBody>
          <a:bodyPr/>
          <a:lstStyle>
            <a:lvl1pPr>
              <a:defRPr/>
            </a:lvl1pPr>
          </a:lstStyle>
          <a:p>
            <a:pPr>
              <a:defRPr/>
            </a:pPr>
            <a:endParaRPr lang="tr-TR"/>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71034CD0-6355-403A-BF81-5C8659258211}" type="slidenum">
              <a:rPr lang="tr-TR"/>
              <a:pPr>
                <a:defRPr/>
              </a:pPr>
              <a:t>‹#›</a:t>
            </a:fld>
            <a:endParaRPr lang="tr-TR" dirty="0"/>
          </a:p>
        </p:txBody>
      </p:sp>
    </p:spTree>
    <p:extLst>
      <p:ext uri="{BB962C8B-B14F-4D97-AF65-F5344CB8AC3E}">
        <p14:creationId xmlns:p14="http://schemas.microsoft.com/office/powerpoint/2010/main" val="32531015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tr-T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7" name="Date Placeholder 3"/>
          <p:cNvSpPr>
            <a:spLocks noGrp="1"/>
          </p:cNvSpPr>
          <p:nvPr>
            <p:ph type="dt" sz="half" idx="10"/>
          </p:nvPr>
        </p:nvSpPr>
        <p:spPr/>
        <p:txBody>
          <a:bodyPr/>
          <a:lstStyle>
            <a:lvl1pPr>
              <a:defRPr/>
            </a:lvl1pPr>
          </a:lstStyle>
          <a:p>
            <a:pPr>
              <a:defRPr/>
            </a:pPr>
            <a:endParaRPr lang="tr-TR"/>
          </a:p>
        </p:txBody>
      </p:sp>
      <p:sp>
        <p:nvSpPr>
          <p:cNvPr id="8" name="Footer Placeholder 4"/>
          <p:cNvSpPr>
            <a:spLocks noGrp="1"/>
          </p:cNvSpPr>
          <p:nvPr>
            <p:ph type="ftr" sz="quarter" idx="11"/>
          </p:nvPr>
        </p:nvSpPr>
        <p:spPr/>
        <p:txBody>
          <a:bodyPr/>
          <a:lstStyle>
            <a:lvl1pPr>
              <a:defRPr/>
            </a:lvl1pPr>
          </a:lstStyle>
          <a:p>
            <a:pPr>
              <a:defRPr/>
            </a:pPr>
            <a:endParaRPr lang="tr-TR"/>
          </a:p>
        </p:txBody>
      </p:sp>
      <p:sp>
        <p:nvSpPr>
          <p:cNvPr id="9" name="Slide Number Placeholder 5"/>
          <p:cNvSpPr>
            <a:spLocks noGrp="1"/>
          </p:cNvSpPr>
          <p:nvPr>
            <p:ph type="sldNum" sz="quarter" idx="12"/>
          </p:nvPr>
        </p:nvSpPr>
        <p:spPr/>
        <p:txBody>
          <a:bodyPr/>
          <a:lstStyle>
            <a:lvl1pPr>
              <a:defRPr/>
            </a:lvl1pPr>
          </a:lstStyle>
          <a:p>
            <a:pPr>
              <a:defRPr/>
            </a:pPr>
            <a:fld id="{08F2232B-42FD-46BB-8702-B53658E4E579}" type="slidenum">
              <a:rPr lang="tr-TR"/>
              <a:pPr>
                <a:defRPr/>
              </a:pPr>
              <a:t>‹#›</a:t>
            </a:fld>
            <a:endParaRPr lang="tr-TR" dirty="0"/>
          </a:p>
        </p:txBody>
      </p:sp>
    </p:spTree>
    <p:extLst>
      <p:ext uri="{BB962C8B-B14F-4D97-AF65-F5344CB8AC3E}">
        <p14:creationId xmlns:p14="http://schemas.microsoft.com/office/powerpoint/2010/main" val="296609418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Date Placeholder 3"/>
          <p:cNvSpPr>
            <a:spLocks noGrp="1"/>
          </p:cNvSpPr>
          <p:nvPr>
            <p:ph type="dt" sz="half" idx="10"/>
          </p:nvPr>
        </p:nvSpPr>
        <p:spPr/>
        <p:txBody>
          <a:bodyPr/>
          <a:lstStyle>
            <a:lvl1pPr>
              <a:defRPr/>
            </a:lvl1pPr>
          </a:lstStyle>
          <a:p>
            <a:pPr>
              <a:defRPr/>
            </a:pPr>
            <a:endParaRPr lang="tr-TR"/>
          </a:p>
        </p:txBody>
      </p:sp>
      <p:sp>
        <p:nvSpPr>
          <p:cNvPr id="4" name="Footer Placeholder 4"/>
          <p:cNvSpPr>
            <a:spLocks noGrp="1"/>
          </p:cNvSpPr>
          <p:nvPr>
            <p:ph type="ftr" sz="quarter" idx="11"/>
          </p:nvPr>
        </p:nvSpPr>
        <p:spPr/>
        <p:txBody>
          <a:bodyPr/>
          <a:lstStyle>
            <a:lvl1pPr>
              <a:defRPr/>
            </a:lvl1pPr>
          </a:lstStyle>
          <a:p>
            <a:pPr>
              <a:defRPr/>
            </a:pPr>
            <a:endParaRPr lang="tr-TR"/>
          </a:p>
        </p:txBody>
      </p:sp>
      <p:sp>
        <p:nvSpPr>
          <p:cNvPr id="5" name="Slide Number Placeholder 5"/>
          <p:cNvSpPr>
            <a:spLocks noGrp="1"/>
          </p:cNvSpPr>
          <p:nvPr>
            <p:ph type="sldNum" sz="quarter" idx="12"/>
          </p:nvPr>
        </p:nvSpPr>
        <p:spPr/>
        <p:txBody>
          <a:bodyPr/>
          <a:lstStyle>
            <a:lvl1pPr>
              <a:defRPr/>
            </a:lvl1pPr>
          </a:lstStyle>
          <a:p>
            <a:pPr>
              <a:defRPr/>
            </a:pPr>
            <a:fld id="{DFF8A952-4E6B-46A7-BC8F-53CE1BCEF7A2}" type="slidenum">
              <a:rPr lang="tr-TR"/>
              <a:pPr>
                <a:defRPr/>
              </a:pPr>
              <a:t>‹#›</a:t>
            </a:fld>
            <a:endParaRPr lang="tr-TR" dirty="0"/>
          </a:p>
        </p:txBody>
      </p:sp>
    </p:spTree>
    <p:extLst>
      <p:ext uri="{BB962C8B-B14F-4D97-AF65-F5344CB8AC3E}">
        <p14:creationId xmlns:p14="http://schemas.microsoft.com/office/powerpoint/2010/main" val="416164444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Date Placeholder 3"/>
          <p:cNvSpPr>
            <a:spLocks noGrp="1"/>
          </p:cNvSpPr>
          <p:nvPr>
            <p:ph type="dt" sz="half" idx="10"/>
          </p:nvPr>
        </p:nvSpPr>
        <p:spPr/>
        <p:txBody>
          <a:bodyPr/>
          <a:lstStyle>
            <a:lvl1pPr>
              <a:defRPr/>
            </a:lvl1pPr>
          </a:lstStyle>
          <a:p>
            <a:pPr>
              <a:defRPr/>
            </a:pPr>
            <a:endParaRPr lang="tr-TR"/>
          </a:p>
        </p:txBody>
      </p:sp>
      <p:sp>
        <p:nvSpPr>
          <p:cNvPr id="4" name="Footer Placeholder 4"/>
          <p:cNvSpPr>
            <a:spLocks noGrp="1"/>
          </p:cNvSpPr>
          <p:nvPr>
            <p:ph type="ftr" sz="quarter" idx="11"/>
          </p:nvPr>
        </p:nvSpPr>
        <p:spPr/>
        <p:txBody>
          <a:bodyPr/>
          <a:lstStyle>
            <a:lvl1pPr>
              <a:defRPr/>
            </a:lvl1pPr>
          </a:lstStyle>
          <a:p>
            <a:pPr>
              <a:defRPr/>
            </a:pPr>
            <a:endParaRPr lang="tr-TR"/>
          </a:p>
        </p:txBody>
      </p:sp>
      <p:sp>
        <p:nvSpPr>
          <p:cNvPr id="5" name="Slide Number Placeholder 5"/>
          <p:cNvSpPr>
            <a:spLocks noGrp="1"/>
          </p:cNvSpPr>
          <p:nvPr>
            <p:ph type="sldNum" sz="quarter" idx="12"/>
          </p:nvPr>
        </p:nvSpPr>
        <p:spPr/>
        <p:txBody>
          <a:bodyPr/>
          <a:lstStyle>
            <a:lvl1pPr>
              <a:defRPr/>
            </a:lvl1pPr>
          </a:lstStyle>
          <a:p>
            <a:pPr>
              <a:defRPr/>
            </a:pPr>
            <a:fld id="{F0397C0A-302F-4E61-86BE-380C0903931A}" type="slidenum">
              <a:rPr lang="tr-TR"/>
              <a:pPr>
                <a:defRPr/>
              </a:pPr>
              <a:t>‹#›</a:t>
            </a:fld>
            <a:endParaRPr lang="tr-TR" dirty="0"/>
          </a:p>
        </p:txBody>
      </p:sp>
    </p:spTree>
    <p:extLst>
      <p:ext uri="{BB962C8B-B14F-4D97-AF65-F5344CB8AC3E}">
        <p14:creationId xmlns:p14="http://schemas.microsoft.com/office/powerpoint/2010/main" val="181011540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p:txBody>
          <a:bodyPr/>
          <a:lstStyle>
            <a:lvl1pPr>
              <a:defRPr/>
            </a:lvl1pPr>
          </a:lstStyle>
          <a:p>
            <a:pPr>
              <a:defRPr/>
            </a:pPr>
            <a:fld id="{DDFC55D0-5474-458A-9156-D36A2E755A35}" type="slidenum">
              <a:rPr lang="tr-TR" smtClean="0"/>
              <a:pPr>
                <a:defRPr/>
              </a:pPr>
              <a:t>‹#›</a:t>
            </a:fld>
            <a:r>
              <a:rPr lang="tr-TR" dirty="0" smtClean="0"/>
              <a:t>/27</a:t>
            </a:r>
            <a:endParaRPr lang="tr-TR" dirty="0"/>
          </a:p>
        </p:txBody>
      </p:sp>
      <p:grpSp>
        <p:nvGrpSpPr>
          <p:cNvPr id="3" name="Group 2"/>
          <p:cNvGrpSpPr/>
          <p:nvPr userDrawn="1"/>
        </p:nvGrpSpPr>
        <p:grpSpPr>
          <a:xfrm>
            <a:off x="0" y="-39270"/>
            <a:ext cx="9120249" cy="553121"/>
            <a:chOff x="0" y="-39270"/>
            <a:chExt cx="9144000" cy="553121"/>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50800" dist="38100" dir="2700000" algn="tl" rotWithShape="0">
              <a:prstClr val="black">
                <a:alpha val="40000"/>
              </a:prstClr>
            </a:outerShdw>
          </a:effectLst>
        </p:grpSpPr>
        <p:sp>
          <p:nvSpPr>
            <p:cNvPr id="4" name="Rectangle 3"/>
            <p:cNvSpPr/>
            <p:nvPr/>
          </p:nvSpPr>
          <p:spPr>
            <a:xfrm>
              <a:off x="0" y="-39270"/>
              <a:ext cx="9144000" cy="541092"/>
            </a:xfrm>
            <a:prstGeom prst="rect">
              <a:avLst/>
            </a:prstGeom>
            <a:grp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1116749" y="6020"/>
              <a:ext cx="8027251" cy="507831"/>
            </a:xfrm>
            <a:prstGeom prst="rect">
              <a:avLst/>
            </a:prstGeom>
            <a:noFill/>
            <a:ln>
              <a:noFill/>
            </a:ln>
          </p:spPr>
          <p:txBody>
            <a:bodyPr wrap="square" rtlCol="0">
              <a:spAutoFit/>
            </a:bodyPr>
            <a:lstStyle/>
            <a:p>
              <a:pPr algn="ctr"/>
              <a:r>
                <a:rPr lang="tr-TR" sz="1200" b="1" kern="1200" dirty="0" smtClean="0">
                  <a:solidFill>
                    <a:schemeClr val="tx1"/>
                  </a:solidFill>
                  <a:effectLst/>
                  <a:latin typeface="Arial" pitchFamily="34" charset="0"/>
                  <a:ea typeface="+mn-ea"/>
                  <a:cs typeface="Arial" pitchFamily="34" charset="0"/>
                </a:rPr>
                <a:t>1968’den Günümüze Kütüphaneler Arası İşbirliğinin Kısa Tarihçesi ve Günümüz Uygulamaları </a:t>
              </a:r>
            </a:p>
            <a:p>
              <a:pPr algn="ctr"/>
              <a:endParaRPr lang="tr-TR" sz="500" i="1" kern="1200" dirty="0" smtClean="0">
                <a:solidFill>
                  <a:schemeClr val="tx1"/>
                </a:solidFill>
                <a:effectLst/>
                <a:latin typeface="Arial" pitchFamily="34" charset="0"/>
                <a:ea typeface="+mn-ea"/>
                <a:cs typeface="Arial" pitchFamily="34" charset="0"/>
              </a:endParaRPr>
            </a:p>
            <a:p>
              <a:pPr algn="ctr"/>
              <a:r>
                <a:rPr lang="tr-TR" sz="1000" i="1" kern="1200" dirty="0" smtClean="0">
                  <a:solidFill>
                    <a:schemeClr val="tx1"/>
                  </a:solidFill>
                  <a:effectLst/>
                  <a:latin typeface="Arial" pitchFamily="34" charset="0"/>
                  <a:ea typeface="+mn-ea"/>
                  <a:cs typeface="Arial" pitchFamily="34" charset="0"/>
                </a:rPr>
                <a:t>Halime YÖRÜ, Anadolu Üniversitesi Kütüphane ve Dokümantasyon Merkezi</a:t>
              </a:r>
              <a:endParaRPr lang="tr-TR" sz="1000" i="1" kern="1200" dirty="0">
                <a:solidFill>
                  <a:schemeClr val="tx1"/>
                </a:solidFill>
                <a:effectLst/>
                <a:latin typeface="Arial" pitchFamily="34" charset="0"/>
                <a:ea typeface="+mn-ea"/>
                <a:cs typeface="Arial" pitchFamily="34" charset="0"/>
              </a:endParaRPr>
            </a:p>
          </p:txBody>
        </p:sp>
      </p:grpSp>
      <p:pic>
        <p:nvPicPr>
          <p:cNvPr id="3074" name="Picture 2"/>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139236" y="-32878"/>
            <a:ext cx="729136" cy="6317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userDrawn="1"/>
        </p:nvSpPr>
        <p:spPr>
          <a:xfrm rot="17525430">
            <a:off x="-100027" y="118518"/>
            <a:ext cx="415498" cy="215444"/>
          </a:xfrm>
          <a:prstGeom prst="rect">
            <a:avLst/>
          </a:prstGeom>
          <a:noFill/>
        </p:spPr>
        <p:txBody>
          <a:bodyPr wrap="none" rtlCol="0">
            <a:spAutoFit/>
          </a:bodyPr>
          <a:lstStyle/>
          <a:p>
            <a:pPr algn="ctr"/>
            <a:r>
              <a:rPr lang="tr-TR" sz="800" b="1" dirty="0" smtClean="0">
                <a:solidFill>
                  <a:srgbClr val="C00000"/>
                </a:solidFill>
                <a:effectLst>
                  <a:outerShdw blurRad="50800" dist="38100" dir="2700000" algn="tl" rotWithShape="0">
                    <a:prstClr val="black">
                      <a:alpha val="40000"/>
                    </a:prstClr>
                  </a:outerShdw>
                </a:effectLst>
              </a:rPr>
              <a:t>1968</a:t>
            </a:r>
            <a:endParaRPr lang="tr-TR" sz="800" b="1" dirty="0">
              <a:solidFill>
                <a:srgbClr val="C00000"/>
              </a:solidFill>
              <a:effectLst>
                <a:outerShdw blurRad="50800" dist="38100" dir="2700000" algn="tl" rotWithShape="0">
                  <a:prstClr val="black">
                    <a:alpha val="40000"/>
                  </a:prstClr>
                </a:outerShdw>
              </a:effectLst>
            </a:endParaRPr>
          </a:p>
        </p:txBody>
      </p:sp>
      <p:sp>
        <p:nvSpPr>
          <p:cNvPr id="9" name="TextBox 8"/>
          <p:cNvSpPr txBox="1"/>
          <p:nvPr userDrawn="1"/>
        </p:nvSpPr>
        <p:spPr>
          <a:xfrm rot="17390277">
            <a:off x="685440" y="107385"/>
            <a:ext cx="466794" cy="246221"/>
          </a:xfrm>
          <a:prstGeom prst="rect">
            <a:avLst/>
          </a:prstGeom>
          <a:noFill/>
        </p:spPr>
        <p:txBody>
          <a:bodyPr wrap="none" rtlCol="0">
            <a:spAutoFit/>
          </a:bodyPr>
          <a:lstStyle/>
          <a:p>
            <a:pPr algn="ctr"/>
            <a:r>
              <a:rPr lang="tr-TR" sz="1000" b="1" dirty="0" smtClean="0">
                <a:solidFill>
                  <a:srgbClr val="C00000"/>
                </a:solidFill>
                <a:effectLst>
                  <a:outerShdw blurRad="50800" dist="38100" dir="2700000" algn="tl" rotWithShape="0">
                    <a:prstClr val="black">
                      <a:alpha val="40000"/>
                    </a:prstClr>
                  </a:outerShdw>
                </a:effectLst>
              </a:rPr>
              <a:t>2011</a:t>
            </a:r>
            <a:endParaRPr lang="tr-TR" sz="1000" b="1" dirty="0">
              <a:solidFill>
                <a:srgbClr val="C00000"/>
              </a:solidFill>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78357988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microsoft.com/office/2007/relationships/hdphoto" Target="../media/hdphoto1.wdp"/><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microsoft.com/office/2007/relationships/hdphoto" Target="../media/hdphoto1.wdp"/></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alphaModFix amt="50000"/>
            <a:duotone>
              <a:schemeClr val="accent1">
                <a:shade val="45000"/>
                <a:satMod val="135000"/>
              </a:schemeClr>
              <a:prstClr val="white"/>
            </a:duotone>
            <a:lum/>
            <a:extLst>
              <a:ext uri="{BEBA8EAE-BF5A-486C-A8C5-ECC9F3942E4B}">
                <a14:imgProps xmlns:a14="http://schemas.microsoft.com/office/drawing/2010/main">
                  <a14:imgLayer r:embed="rId17">
                    <a14:imgEffect>
                      <a14:colorTemperature colorTemp="1500"/>
                    </a14:imgEffect>
                    <a14:imgEffect>
                      <a14:saturation sat="9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tr-TR" smtClean="0"/>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tr-T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tr-T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45247FE-2311-4582-AF98-3BCC858C7198}" type="slidenum">
              <a:rPr lang="tr-TR"/>
              <a:pPr>
                <a:defRPr/>
              </a:pPr>
              <a:t>‹#›</a:t>
            </a:fld>
            <a:endParaRPr lang="tr-TR" dirty="0"/>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57" r:id="rId9"/>
    <p:sldLayoutId id="2147483758" r:id="rId10"/>
    <p:sldLayoutId id="2147483731" r:id="rId11"/>
    <p:sldLayoutId id="2147483732" r:id="rId12"/>
    <p:sldLayoutId id="2147483733" r:id="rId13"/>
    <p:sldLayoutId id="2147483734" r:id="rId14"/>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alphaModFix amt="50000"/>
            <a:duotone>
              <a:schemeClr val="accent1">
                <a:shade val="45000"/>
                <a:satMod val="135000"/>
              </a:schemeClr>
              <a:prstClr val="white"/>
            </a:duotone>
            <a:lum/>
            <a:extLst>
              <a:ext uri="{BEBA8EAE-BF5A-486C-A8C5-ECC9F3942E4B}">
                <a14:imgProps xmlns:a14="http://schemas.microsoft.com/office/drawing/2010/main">
                  <a14:imgLayer r:embed="rId14">
                    <a14:imgEffect>
                      <a14:colorTemperature colorTemp="1500"/>
                    </a14:imgEffect>
                    <a14:imgEffect>
                      <a14:saturation sat="9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tr-TR" smtClean="0"/>
          </a:p>
        </p:txBody>
      </p:sp>
      <p:sp>
        <p:nvSpPr>
          <p:cNvPr id="409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tr-T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tr-T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579B819-7C30-47BA-AA9E-649BEFFA78AA}" type="slidenum">
              <a:rPr lang="tr-TR"/>
              <a:pPr>
                <a:defRPr/>
              </a:pPr>
              <a:t>‹#›</a:t>
            </a:fld>
            <a:endParaRPr lang="tr-T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alphaModFix amt="50000"/>
            <a:duotone>
              <a:schemeClr val="accent1">
                <a:shade val="45000"/>
                <a:satMod val="135000"/>
              </a:schemeClr>
              <a:prstClr val="white"/>
            </a:duotone>
            <a:lum/>
            <a:extLst>
              <a:ext uri="{BEBA8EAE-BF5A-486C-A8C5-ECC9F3942E4B}">
                <a14:imgProps xmlns:a14="http://schemas.microsoft.com/office/drawing/2010/main">
                  <a14:imgLayer r:embed="rId14">
                    <a14:imgEffect>
                      <a14:colorTemperature colorTemp="1500"/>
                    </a14:imgEffect>
                    <a14:imgEffect>
                      <a14:saturation sat="9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tr-TR" smtClean="0"/>
          </a:p>
        </p:txBody>
      </p:sp>
      <p:sp>
        <p:nvSpPr>
          <p:cNvPr id="512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tr-T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tr-T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0D7049E-C75B-41A0-8155-93D94B3A3DA3}" type="slidenum">
              <a:rPr lang="tr-TR"/>
              <a:pPr>
                <a:defRPr/>
              </a:pPr>
              <a:t>‹#›</a:t>
            </a:fld>
            <a:endParaRPr lang="tr-T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3.png"/><Relationship Id="rId7"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5.jpeg"/><Relationship Id="rId11" Type="http://schemas.openxmlformats.org/officeDocument/2006/relationships/image" Target="../media/image10.png"/><Relationship Id="rId5" Type="http://schemas.microsoft.com/office/2007/relationships/hdphoto" Target="../media/hdphoto3.wdp"/><Relationship Id="rId10"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2.jpeg"/><Relationship Id="rId7" Type="http://schemas.openxmlformats.org/officeDocument/2006/relationships/diagramColors" Target="../diagrams/colors4.xml"/><Relationship Id="rId12" Type="http://schemas.openxmlformats.org/officeDocument/2006/relationships/image" Target="../media/image25.jp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diagramQuickStyle" Target="../diagrams/quickStyle4.xml"/><Relationship Id="rId11" Type="http://schemas.microsoft.com/office/2007/relationships/hdphoto" Target="../media/hdphoto6.wdp"/><Relationship Id="rId5" Type="http://schemas.openxmlformats.org/officeDocument/2006/relationships/diagramLayout" Target="../diagrams/layout4.xml"/><Relationship Id="rId10" Type="http://schemas.openxmlformats.org/officeDocument/2006/relationships/image" Target="../media/image24.png"/><Relationship Id="rId4" Type="http://schemas.openxmlformats.org/officeDocument/2006/relationships/diagramData" Target="../diagrams/data4.xml"/><Relationship Id="rId9" Type="http://schemas.openxmlformats.org/officeDocument/2006/relationships/image" Target="../media/image2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Layout" Target="../diagrams/layout5.xml"/><Relationship Id="rId7" Type="http://schemas.openxmlformats.org/officeDocument/2006/relationships/image" Target="../media/image27.jpeg"/><Relationship Id="rId2" Type="http://schemas.openxmlformats.org/officeDocument/2006/relationships/diagramData" Target="../diagrams/data5.xml"/><Relationship Id="rId1" Type="http://schemas.openxmlformats.org/officeDocument/2006/relationships/slideLayout" Target="../slideLayouts/slideLayout9.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image" Target="../media/image29.jpeg"/></Relationships>
</file>

<file path=ppt/slides/_rels/slide15.xml.rels><?xml version="1.0" encoding="UTF-8" standalone="yes"?>
<Relationships xmlns="http://schemas.openxmlformats.org/package/2006/relationships"><Relationship Id="rId8" Type="http://schemas.openxmlformats.org/officeDocument/2006/relationships/hyperlink" Target="http://www.ulakbim.gov.tr/" TargetMode="External"/><Relationship Id="rId3" Type="http://schemas.openxmlformats.org/officeDocument/2006/relationships/diagramLayout" Target="../diagrams/layout6.xml"/><Relationship Id="rId7" Type="http://schemas.openxmlformats.org/officeDocument/2006/relationships/image" Target="../media/image28.png"/><Relationship Id="rId2" Type="http://schemas.openxmlformats.org/officeDocument/2006/relationships/diagramData" Target="../diagrams/data6.xml"/><Relationship Id="rId1" Type="http://schemas.openxmlformats.org/officeDocument/2006/relationships/slideLayout" Target="../slideLayouts/slideLayout9.xml"/><Relationship Id="rId6" Type="http://schemas.microsoft.com/office/2007/relationships/diagramDrawing" Target="../diagrams/drawing6.xml"/><Relationship Id="rId5" Type="http://schemas.openxmlformats.org/officeDocument/2006/relationships/diagramColors" Target="../diagrams/colors6.xml"/><Relationship Id="rId10" Type="http://schemas.openxmlformats.org/officeDocument/2006/relationships/image" Target="../media/image6.jpg"/><Relationship Id="rId4" Type="http://schemas.openxmlformats.org/officeDocument/2006/relationships/diagramQuickStyle" Target="../diagrams/quickStyle6.xml"/><Relationship Id="rId9" Type="http://schemas.openxmlformats.org/officeDocument/2006/relationships/hyperlink" Target="http://www.ankos.gen.tr/"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8" Type="http://schemas.openxmlformats.org/officeDocument/2006/relationships/diagramColors" Target="../diagrams/colors7.xml"/><Relationship Id="rId3" Type="http://schemas.microsoft.com/office/2007/relationships/hdphoto" Target="../media/hdphoto7.wdp"/><Relationship Id="rId7" Type="http://schemas.openxmlformats.org/officeDocument/2006/relationships/diagramQuickStyle" Target="../diagrams/quickStyle7.xml"/><Relationship Id="rId2" Type="http://schemas.openxmlformats.org/officeDocument/2006/relationships/image" Target="../media/image32.jpeg"/><Relationship Id="rId1" Type="http://schemas.openxmlformats.org/officeDocument/2006/relationships/slideLayout" Target="../slideLayouts/slideLayout9.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33.jpg"/><Relationship Id="rId9" Type="http://schemas.microsoft.com/office/2007/relationships/diagramDrawing" Target="../diagrams/drawing7.xml"/></Relationships>
</file>

<file path=ppt/slides/_rels/slide19.xml.rels><?xml version="1.0" encoding="UTF-8" standalone="yes"?>
<Relationships xmlns="http://schemas.openxmlformats.org/package/2006/relationships"><Relationship Id="rId2" Type="http://schemas.openxmlformats.org/officeDocument/2006/relationships/hyperlink" Target="mailto:kutup-l@metu.edu.tr"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microsoft.com/office/2007/relationships/hdphoto" Target="../media/hdphoto4.wdp"/></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4.gif"/><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35.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microsoft.com/office/2007/relationships/hdphoto" Target="../media/hdphoto4.wdp"/><Relationship Id="rId5" Type="http://schemas.openxmlformats.org/officeDocument/2006/relationships/image" Target="../media/image11.png"/><Relationship Id="rId4" Type="http://schemas.microsoft.com/office/2007/relationships/hdphoto" Target="../media/hdphoto9.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Layout" Target="../slideLayouts/slideLayout9.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15.jpeg"/><Relationship Id="rId5" Type="http://schemas.openxmlformats.org/officeDocument/2006/relationships/image" Target="../media/image14.jpg"/><Relationship Id="rId4" Type="http://schemas.microsoft.com/office/2007/relationships/hdphoto" Target="../media/hdphoto5.wdp"/></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bwMode="auto">
          <a:xfrm>
            <a:off x="457200" y="5323719"/>
            <a:ext cx="8229600" cy="1186082"/>
          </a:xfrm>
          <a:prstGeom prst="rect">
            <a:avLst/>
          </a:prstGeom>
        </p:spPr>
        <p:txBody>
          <a:bodyPr lIns="45720" tIns="0" rIns="45720" bIns="0" anchor="b">
            <a:normAutofit fontScale="92500" lnSpcReduction="20000"/>
            <a:scene3d>
              <a:camera prst="orthographicFront"/>
              <a:lightRig rig="soft" dir="t">
                <a:rot lat="0" lon="0" rev="17220000"/>
              </a:lightRig>
            </a:scene3d>
            <a:sp3d prstMaterial="softEdge">
              <a:bevelT w="38100" h="38100"/>
            </a:sp3d>
          </a:bodyPr>
          <a:lstStyle/>
          <a:p>
            <a:pPr fontAlgn="auto">
              <a:spcBef>
                <a:spcPts val="0"/>
              </a:spcBef>
              <a:spcAft>
                <a:spcPts val="0"/>
              </a:spcAft>
              <a:defRPr/>
            </a:pPr>
            <a:r>
              <a:rPr lang="tr-TR" sz="1700" b="1" cap="all" dirty="0">
                <a:ln w="6350">
                  <a:noFill/>
                </a:ln>
                <a:effectLst>
                  <a:outerShdw blurRad="127000" dist="200000" dir="2700000" algn="tl" rotWithShape="0">
                    <a:srgbClr val="000000">
                      <a:alpha val="30000"/>
                    </a:srgbClr>
                  </a:outerShdw>
                </a:effectLst>
                <a:latin typeface="+mj-lt"/>
                <a:ea typeface="+mj-ea"/>
                <a:cs typeface="+mj-cs"/>
              </a:rPr>
              <a:t>			</a:t>
            </a:r>
            <a:r>
              <a:rPr lang="tr-TR" sz="1700" b="1" cap="all" dirty="0" smtClean="0">
                <a:ln w="6350">
                  <a:noFill/>
                </a:ln>
                <a:latin typeface="+mn-lt"/>
                <a:ea typeface="+mj-ea"/>
                <a:cs typeface="+mj-cs"/>
              </a:rPr>
              <a:t>HALİME YÖRÜ</a:t>
            </a:r>
          </a:p>
          <a:p>
            <a:pPr fontAlgn="auto">
              <a:spcBef>
                <a:spcPts val="0"/>
              </a:spcBef>
              <a:spcAft>
                <a:spcPts val="0"/>
              </a:spcAft>
              <a:defRPr/>
            </a:pPr>
            <a:r>
              <a:rPr lang="tr-TR" sz="1700" b="1" dirty="0">
                <a:ln w="6350">
                  <a:noFill/>
                </a:ln>
                <a:solidFill>
                  <a:schemeClr val="accent6">
                    <a:lumMod val="75000"/>
                  </a:schemeClr>
                </a:solidFill>
                <a:latin typeface="+mn-lt"/>
                <a:ea typeface="+mj-ea"/>
                <a:cs typeface="+mj-cs"/>
              </a:rPr>
              <a:t>	</a:t>
            </a:r>
            <a:r>
              <a:rPr lang="tr-TR" sz="1700" b="1" dirty="0" smtClean="0">
                <a:ln w="6350">
                  <a:noFill/>
                </a:ln>
                <a:solidFill>
                  <a:schemeClr val="accent6">
                    <a:lumMod val="75000"/>
                  </a:schemeClr>
                </a:solidFill>
                <a:latin typeface="+mn-lt"/>
                <a:ea typeface="+mj-ea"/>
                <a:cs typeface="+mj-cs"/>
              </a:rPr>
              <a:t>		</a:t>
            </a:r>
            <a:r>
              <a:rPr lang="tr-TR" sz="1700" b="1" dirty="0" smtClean="0">
                <a:ln w="6350">
                  <a:noFill/>
                </a:ln>
                <a:solidFill>
                  <a:schemeClr val="accent6">
                    <a:lumMod val="50000"/>
                  </a:schemeClr>
                </a:solidFill>
                <a:latin typeface="+mn-lt"/>
              </a:rPr>
              <a:t>Anadolu </a:t>
            </a:r>
            <a:r>
              <a:rPr lang="tr-TR" sz="1700" b="1" dirty="0">
                <a:ln w="6350">
                  <a:noFill/>
                </a:ln>
                <a:solidFill>
                  <a:schemeClr val="accent6">
                    <a:lumMod val="50000"/>
                  </a:schemeClr>
                </a:solidFill>
                <a:latin typeface="+mn-lt"/>
              </a:rPr>
              <a:t>Üniversitesi </a:t>
            </a:r>
            <a:r>
              <a:rPr lang="tr-TR" sz="1700" b="1" dirty="0" smtClean="0">
                <a:ln w="6350">
                  <a:noFill/>
                </a:ln>
                <a:solidFill>
                  <a:schemeClr val="accent6">
                    <a:lumMod val="50000"/>
                  </a:schemeClr>
                </a:solidFill>
                <a:latin typeface="+mn-lt"/>
              </a:rPr>
              <a:t> </a:t>
            </a:r>
            <a:r>
              <a:rPr lang="tr-TR" sz="1700" b="1" dirty="0" smtClean="0">
                <a:ln w="6350">
                  <a:noFill/>
                </a:ln>
                <a:solidFill>
                  <a:schemeClr val="accent6">
                    <a:lumMod val="50000"/>
                  </a:schemeClr>
                </a:solidFill>
                <a:latin typeface="+mn-lt"/>
                <a:ea typeface="+mj-ea"/>
                <a:cs typeface="+mj-cs"/>
              </a:rPr>
              <a:t>Kütüphane ve Dokümantasyon Merkezi</a:t>
            </a:r>
          </a:p>
          <a:p>
            <a:pPr fontAlgn="auto">
              <a:spcBef>
                <a:spcPts val="0"/>
              </a:spcBef>
              <a:spcAft>
                <a:spcPts val="0"/>
              </a:spcAft>
              <a:defRPr/>
            </a:pPr>
            <a:r>
              <a:rPr lang="tr-TR" sz="1700" b="1" dirty="0" smtClean="0">
                <a:ln w="6350">
                  <a:noFill/>
                </a:ln>
                <a:solidFill>
                  <a:schemeClr val="accent6">
                    <a:lumMod val="50000"/>
                  </a:schemeClr>
                </a:solidFill>
                <a:latin typeface="+mn-lt"/>
                <a:ea typeface="+mj-ea"/>
                <a:cs typeface="+mj-cs"/>
              </a:rPr>
              <a:t>			ESKİŞEHİR</a:t>
            </a:r>
            <a:r>
              <a:rPr lang="tr-TR" sz="1700" b="1" dirty="0" smtClean="0">
                <a:ln w="6350">
                  <a:noFill/>
                </a:ln>
                <a:solidFill>
                  <a:schemeClr val="tx2">
                    <a:lumMod val="75000"/>
                  </a:schemeClr>
                </a:solidFill>
                <a:latin typeface="+mn-lt"/>
                <a:ea typeface="+mj-ea"/>
                <a:cs typeface="+mj-cs"/>
              </a:rPr>
              <a:t>	</a:t>
            </a:r>
          </a:p>
          <a:p>
            <a:pPr fontAlgn="auto">
              <a:spcBef>
                <a:spcPts val="0"/>
              </a:spcBef>
              <a:spcAft>
                <a:spcPts val="0"/>
              </a:spcAft>
              <a:defRPr/>
            </a:pPr>
            <a:r>
              <a:rPr lang="tr-TR" sz="1700" b="1" dirty="0">
                <a:ln w="6350">
                  <a:noFill/>
                </a:ln>
                <a:solidFill>
                  <a:schemeClr val="tx2">
                    <a:lumMod val="75000"/>
                  </a:schemeClr>
                </a:solidFill>
                <a:effectLst>
                  <a:outerShdw blurRad="127000" dist="200000" dir="2700000" algn="tl" rotWithShape="0">
                    <a:srgbClr val="000000">
                      <a:alpha val="30000"/>
                    </a:srgbClr>
                  </a:outerShdw>
                </a:effectLst>
              </a:rPr>
              <a:t>			</a:t>
            </a:r>
            <a:r>
              <a:rPr lang="tr-TR" sz="1600" b="1" dirty="0" smtClean="0">
                <a:ln w="6350">
                  <a:noFill/>
                </a:ln>
                <a:effectLst>
                  <a:outerShdw blurRad="127000" dist="200000" dir="2700000" algn="tl" rotWithShape="0">
                    <a:srgbClr val="000000">
                      <a:alpha val="30000"/>
                    </a:srgbClr>
                  </a:outerShdw>
                </a:effectLst>
                <a:latin typeface="+mn-lt"/>
              </a:rPr>
              <a:t/>
            </a:r>
            <a:br>
              <a:rPr lang="tr-TR" sz="1600" b="1" dirty="0" smtClean="0">
                <a:ln w="6350">
                  <a:noFill/>
                </a:ln>
                <a:effectLst>
                  <a:outerShdw blurRad="127000" dist="200000" dir="2700000" algn="tl" rotWithShape="0">
                    <a:srgbClr val="000000">
                      <a:alpha val="30000"/>
                    </a:srgbClr>
                  </a:outerShdw>
                </a:effectLst>
                <a:latin typeface="+mn-lt"/>
              </a:rPr>
            </a:br>
            <a:r>
              <a:rPr lang="tr-TR" sz="1600" b="1" dirty="0" smtClean="0">
                <a:ln w="6350">
                  <a:noFill/>
                </a:ln>
                <a:effectLst>
                  <a:outerShdw blurRad="127000" dist="200000" dir="2700000" algn="tl" rotWithShape="0">
                    <a:srgbClr val="000000">
                      <a:alpha val="30000"/>
                    </a:srgbClr>
                  </a:outerShdw>
                </a:effectLst>
                <a:latin typeface="+mn-lt"/>
              </a:rPr>
              <a:t>			</a:t>
            </a:r>
            <a:r>
              <a:rPr lang="tr-TR" sz="1400" b="1" cap="all" dirty="0">
                <a:ln w="6350">
                  <a:noFill/>
                </a:ln>
                <a:solidFill>
                  <a:schemeClr val="bg1"/>
                </a:solidFill>
                <a:effectLst>
                  <a:outerShdw blurRad="127000" dist="200000" dir="2700000" algn="tl" rotWithShape="0">
                    <a:srgbClr val="000000">
                      <a:alpha val="30000"/>
                    </a:srgbClr>
                  </a:outerShdw>
                </a:effectLst>
                <a:latin typeface="+mj-lt"/>
                <a:ea typeface="+mj-ea"/>
                <a:cs typeface="+mj-cs"/>
              </a:rPr>
              <a:t/>
            </a:r>
            <a:br>
              <a:rPr lang="tr-TR" sz="1400" b="1" cap="all" dirty="0">
                <a:ln w="6350">
                  <a:noFill/>
                </a:ln>
                <a:solidFill>
                  <a:schemeClr val="bg1"/>
                </a:solidFill>
                <a:effectLst>
                  <a:outerShdw blurRad="127000" dist="200000" dir="2700000" algn="tl" rotWithShape="0">
                    <a:srgbClr val="000000">
                      <a:alpha val="30000"/>
                    </a:srgbClr>
                  </a:outerShdw>
                </a:effectLst>
                <a:latin typeface="+mj-lt"/>
                <a:ea typeface="+mj-ea"/>
                <a:cs typeface="+mj-cs"/>
              </a:rPr>
            </a:br>
            <a:r>
              <a:rPr lang="tr-TR" sz="1400" b="1" cap="all" dirty="0">
                <a:ln w="6350">
                  <a:noFill/>
                </a:ln>
                <a:solidFill>
                  <a:schemeClr val="bg1"/>
                </a:solidFill>
                <a:effectLst>
                  <a:outerShdw blurRad="127000" dist="200000" dir="2700000" algn="tl" rotWithShape="0">
                    <a:srgbClr val="000000">
                      <a:alpha val="30000"/>
                    </a:srgbClr>
                  </a:outerShdw>
                </a:effectLst>
                <a:latin typeface="+mj-lt"/>
                <a:ea typeface="+mj-ea"/>
                <a:cs typeface="+mj-cs"/>
              </a:rPr>
              <a:t>			  	</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711" y="961824"/>
            <a:ext cx="1677441" cy="645876"/>
          </a:xfrm>
          <a:prstGeom prst="rect">
            <a:avLst/>
          </a:prstGeom>
          <a:ln>
            <a:noFill/>
          </a:ln>
          <a:effectLst>
            <a:outerShdw blurRad="292100" dist="139700" dir="2700000" algn="tl" rotWithShape="0">
              <a:srgbClr val="333333">
                <a:alpha val="65000"/>
              </a:srgbClr>
            </a:outerShdw>
          </a:effectLst>
          <a:extLst/>
        </p:spPr>
      </p:pic>
      <p:pic>
        <p:nvPicPr>
          <p:cNvPr id="18" name="Picture 17"/>
          <p:cNvPicPr>
            <a:picLocks noChangeAspect="1" noChangeArrowheads="1"/>
          </p:cNvPicPr>
          <p:nvPr/>
        </p:nvPicPr>
        <p:blipFill>
          <a:blip r:embed="rId4">
            <a:extLst>
              <a:ext uri="{BEBA8EAE-BF5A-486C-A8C5-ECC9F3942E4B}">
                <a14:imgProps xmlns:a14="http://schemas.microsoft.com/office/drawing/2010/main">
                  <a14:imgLayer r:embed="rId5"/>
                </a14:imgProps>
              </a:ext>
              <a:ext uri="{28A0092B-C50C-407E-A947-70E740481C1C}">
                <a14:useLocalDpi xmlns:a14="http://schemas.microsoft.com/office/drawing/2010/main" val="0"/>
              </a:ext>
            </a:extLst>
          </a:blip>
          <a:srcRect/>
          <a:stretch>
            <a:fillRect/>
          </a:stretch>
        </p:blipFill>
        <p:spPr bwMode="auto">
          <a:xfrm>
            <a:off x="7438786" y="904610"/>
            <a:ext cx="1107641" cy="7317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Lst>
        </p:spPr>
      </p:pic>
      <p:pic>
        <p:nvPicPr>
          <p:cNvPr id="4099"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2483768" y="5358123"/>
            <a:ext cx="603725" cy="6666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35569" y="560699"/>
            <a:ext cx="1728192" cy="687821"/>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65574" y="607979"/>
            <a:ext cx="2598733" cy="658320"/>
          </a:xfrm>
          <a:prstGeom prst="rect">
            <a:avLst/>
          </a:prstGeom>
          <a:ln>
            <a:noFill/>
          </a:ln>
          <a:effectLst>
            <a:outerShdw blurRad="292100" dist="139700" dir="2700000" algn="tl" rotWithShape="0">
              <a:srgbClr val="333333">
                <a:alpha val="65000"/>
              </a:srgbClr>
            </a:outerShdw>
          </a:effectLst>
        </p:spPr>
      </p:pic>
      <p:sp>
        <p:nvSpPr>
          <p:cNvPr id="12" name="Title 1"/>
          <p:cNvSpPr txBox="1">
            <a:spLocks/>
          </p:cNvSpPr>
          <p:nvPr/>
        </p:nvSpPr>
        <p:spPr>
          <a:xfrm>
            <a:off x="98352" y="2708920"/>
            <a:ext cx="8928992" cy="1893312"/>
          </a:xfrm>
          <a:prstGeom prst="rect">
            <a:avLst/>
          </a:prstGeom>
        </p:spPr>
        <p:txBody>
          <a:bodyPr anchor="ctr">
            <a:noAutofit/>
            <a:scene3d>
              <a:camera prst="orthographicFront"/>
              <a:lightRig rig="soft" dir="t">
                <a:rot lat="0" lon="0" rev="16800000"/>
              </a:lightRig>
            </a:scene3d>
            <a:sp3d prstMaterial="softEdge">
              <a:bevelT w="38100" h="38100"/>
            </a:sp3d>
          </a:bodyPr>
          <a:lstStyle/>
          <a:p>
            <a:pPr algn="ctr" fontAlgn="auto">
              <a:spcAft>
                <a:spcPts val="0"/>
              </a:spcAft>
              <a:defRPr/>
            </a:pPr>
            <a:r>
              <a:rPr lang="tr-TR" sz="2000" b="1" dirty="0" smtClean="0">
                <a:ln w="6350">
                  <a:noFill/>
                </a:ln>
                <a:solidFill>
                  <a:srgbClr val="002392"/>
                </a:solidFill>
                <a:latin typeface="Verdana" pitchFamily="34" charset="0"/>
                <a:ea typeface="Verdana" pitchFamily="34" charset="0"/>
                <a:cs typeface="Verdana" pitchFamily="34" charset="0"/>
              </a:rPr>
              <a:t>TÜRK KÜTÜPHANECİLİĞİNİN DEĞİŞEN ALIN YAZISI</a:t>
            </a:r>
            <a:r>
              <a:rPr lang="tr-TR" sz="2000" b="1" dirty="0" smtClean="0">
                <a:ln w="6350">
                  <a:noFill/>
                </a:ln>
                <a:solidFill>
                  <a:srgbClr val="002392"/>
                </a:solidFill>
                <a:latin typeface="Verdana" pitchFamily="34" charset="0"/>
                <a:ea typeface="Verdana" pitchFamily="34" charset="0"/>
                <a:cs typeface="Verdana" pitchFamily="34" charset="0"/>
              </a:rPr>
              <a:t>: </a:t>
            </a:r>
            <a:endParaRPr lang="tr-TR" sz="2000" b="1" dirty="0" smtClean="0">
              <a:ln w="6350">
                <a:noFill/>
              </a:ln>
              <a:solidFill>
                <a:srgbClr val="002392"/>
              </a:solidFill>
              <a:latin typeface="Verdana" pitchFamily="34" charset="0"/>
              <a:ea typeface="Verdana" pitchFamily="34" charset="0"/>
              <a:cs typeface="Verdana" pitchFamily="34" charset="0"/>
            </a:endParaRPr>
          </a:p>
          <a:p>
            <a:pPr algn="ctr" fontAlgn="auto">
              <a:spcAft>
                <a:spcPts val="0"/>
              </a:spcAft>
              <a:defRPr/>
            </a:pPr>
            <a:r>
              <a:rPr lang="tr-TR" sz="2400" b="1" dirty="0" smtClean="0">
                <a:ln w="6350">
                  <a:noFill/>
                </a:ln>
                <a:solidFill>
                  <a:srgbClr val="002392"/>
                </a:solidFill>
                <a:latin typeface="Verdana" pitchFamily="34" charset="0"/>
                <a:ea typeface="Verdana" pitchFamily="34" charset="0"/>
                <a:cs typeface="Verdana" pitchFamily="34" charset="0"/>
              </a:rPr>
              <a:t>1968’DEN GÜNÜMÜZE KÜTÜPHANELER ARASI  İŞBİRLİĞİNİN KISA TARİHÇESİ VE GÜNÜMÜZ UYGULAMALARI</a:t>
            </a:r>
            <a:endParaRPr lang="tr-TR" sz="2400" b="1" dirty="0">
              <a:ln w="6350">
                <a:noFill/>
              </a:ln>
              <a:solidFill>
                <a:srgbClr val="002392"/>
              </a:solidFill>
              <a:latin typeface="Verdana" pitchFamily="34" charset="0"/>
              <a:ea typeface="Verdana" pitchFamily="34" charset="0"/>
              <a:cs typeface="Verdana" pitchFamily="34" charset="0"/>
            </a:endParaRPr>
          </a:p>
        </p:txBody>
      </p:sp>
      <p:pic>
        <p:nvPicPr>
          <p:cNvPr id="1026" name="Picture 2" descr="F:\anadolu.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57178" y="6024736"/>
            <a:ext cx="2160240" cy="3576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3" name="Picture 2" descr="E:\usb\konuşma görsel\tubess_yeni.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55795" y="1353287"/>
            <a:ext cx="4608512" cy="6172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Picture 2" descr="C:\Users\Karel1\Desktop\fsmvu_logo_mini.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200" y="1"/>
            <a:ext cx="851956" cy="635690"/>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1"/>
          <p:cNvSpPr txBox="1">
            <a:spLocks/>
          </p:cNvSpPr>
          <p:nvPr/>
        </p:nvSpPr>
        <p:spPr>
          <a:xfrm>
            <a:off x="-38800" y="77262"/>
            <a:ext cx="8928992" cy="483437"/>
          </a:xfrm>
          <a:prstGeom prst="rect">
            <a:avLst/>
          </a:prstGeom>
        </p:spPr>
        <p:txBody>
          <a:bodyPr anchor="ctr">
            <a:noAutofit/>
            <a:scene3d>
              <a:camera prst="orthographicFront"/>
              <a:lightRig rig="soft" dir="t">
                <a:rot lat="0" lon="0" rev="16800000"/>
              </a:lightRig>
            </a:scene3d>
            <a:sp3d prstMaterial="softEdge">
              <a:bevelT w="38100" h="38100"/>
            </a:sp3d>
          </a:bodyPr>
          <a:lstStyle/>
          <a:p>
            <a:pPr algn="ctr" fontAlgn="auto">
              <a:spcAft>
                <a:spcPts val="0"/>
              </a:spcAft>
              <a:defRPr/>
            </a:pPr>
            <a:r>
              <a:rPr lang="tr-TR" sz="1600" b="1" dirty="0" smtClean="0">
                <a:ln w="6350">
                  <a:noFill/>
                </a:ln>
                <a:latin typeface="Verdana" pitchFamily="34" charset="0"/>
                <a:ea typeface="Verdana" pitchFamily="34" charset="0"/>
                <a:cs typeface="Verdana" pitchFamily="34" charset="0"/>
              </a:rPr>
              <a:t>II. ULUSAL AKADEMİK KAYNAK PAYLAŞIM ÇALIŞTAYI</a:t>
            </a:r>
          </a:p>
          <a:p>
            <a:pPr algn="ctr" fontAlgn="auto">
              <a:spcAft>
                <a:spcPts val="0"/>
              </a:spcAft>
              <a:defRPr/>
            </a:pPr>
            <a:r>
              <a:rPr lang="tr-TR" sz="1050" b="1" dirty="0" smtClean="0">
                <a:ln w="6350">
                  <a:noFill/>
                </a:ln>
                <a:latin typeface="Verdana" pitchFamily="34" charset="0"/>
                <a:ea typeface="Verdana" pitchFamily="34" charset="0"/>
                <a:cs typeface="Verdana" pitchFamily="34" charset="0"/>
              </a:rPr>
              <a:t>25-26 Kasım 2011, Fatih Sultan Mehmet Vakıf Üniversitesi, İstanbul </a:t>
            </a:r>
            <a:endParaRPr lang="tr-TR" sz="1050" b="1" dirty="0">
              <a:ln w="6350">
                <a:noFill/>
              </a:ln>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228540872"/>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10</a:t>
            </a:fld>
            <a:r>
              <a:rPr lang="tr-TR" dirty="0" smtClean="0"/>
              <a:t>/27</a:t>
            </a:r>
            <a:endParaRPr lang="tr-TR" dirty="0"/>
          </a:p>
        </p:txBody>
      </p:sp>
      <p:sp>
        <p:nvSpPr>
          <p:cNvPr id="3" name="Rectangle 2"/>
          <p:cNvSpPr/>
          <p:nvPr/>
        </p:nvSpPr>
        <p:spPr>
          <a:xfrm>
            <a:off x="323528" y="1412776"/>
            <a:ext cx="8136904" cy="646331"/>
          </a:xfrm>
          <a:prstGeom prst="rect">
            <a:avLst/>
          </a:prstGeom>
        </p:spPr>
        <p:txBody>
          <a:bodyPr wrap="square">
            <a:spAutoFit/>
          </a:bodyPr>
          <a:lstStyle/>
          <a:p>
            <a:r>
              <a:rPr lang="tr-TR" b="1" dirty="0"/>
              <a:t>1-Konu başlıkları listesi oluşturma ve toplu katalog </a:t>
            </a:r>
            <a:r>
              <a:rPr lang="tr-TR" b="1" dirty="0" smtClean="0"/>
              <a:t>hazırlama</a:t>
            </a:r>
          </a:p>
          <a:p>
            <a:r>
              <a:rPr lang="tr-TR" b="1" dirty="0"/>
              <a:t> </a:t>
            </a:r>
            <a:r>
              <a:rPr lang="tr-TR" b="1" dirty="0" smtClean="0"/>
              <a:t> ( 1968 Öncesi ) </a:t>
            </a:r>
            <a:endParaRPr lang="tr-TR" b="1" dirty="0"/>
          </a:p>
        </p:txBody>
      </p:sp>
      <p:graphicFrame>
        <p:nvGraphicFramePr>
          <p:cNvPr id="4" name="Diagram 3"/>
          <p:cNvGraphicFramePr/>
          <p:nvPr>
            <p:extLst>
              <p:ext uri="{D42A27DB-BD31-4B8C-83A1-F6EECF244321}">
                <p14:modId xmlns:p14="http://schemas.microsoft.com/office/powerpoint/2010/main" val="1501397221"/>
              </p:ext>
            </p:extLst>
          </p:nvPr>
        </p:nvGraphicFramePr>
        <p:xfrm>
          <a:off x="35496" y="2420888"/>
          <a:ext cx="9108504" cy="2952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Kütüphaneler Arası İşbirliği Türlerinin Tarihsel Gelişimi</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spTree>
    <p:extLst>
      <p:ext uri="{BB962C8B-B14F-4D97-AF65-F5344CB8AC3E}">
        <p14:creationId xmlns:p14="http://schemas.microsoft.com/office/powerpoint/2010/main" val="12182134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76" y="4653136"/>
            <a:ext cx="1150703" cy="1656184"/>
          </a:xfrm>
          <a:prstGeom prst="rect">
            <a:avLst/>
          </a:prstGeom>
          <a:ln>
            <a:noFill/>
          </a:ln>
          <a:effectLst>
            <a:outerShdw blurRad="292100" dist="139700" dir="2700000" algn="tl" rotWithShape="0">
              <a:srgbClr val="333333">
                <a:alpha val="65000"/>
              </a:srgbClr>
            </a:outerShdw>
          </a:effectLst>
        </p:spPr>
      </p:pic>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11</a:t>
            </a:fld>
            <a:r>
              <a:rPr lang="tr-TR" dirty="0" smtClean="0"/>
              <a:t>/27</a:t>
            </a:r>
            <a:endParaRPr lang="tr-TR" dirty="0"/>
          </a:p>
        </p:txBody>
      </p:sp>
      <p:sp>
        <p:nvSpPr>
          <p:cNvPr id="3"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Kütüphaneler Arası İşbirliği Türlerinin Tarihsel Gelişimi</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graphicFrame>
        <p:nvGraphicFramePr>
          <p:cNvPr id="5" name="Diagram 4"/>
          <p:cNvGraphicFramePr/>
          <p:nvPr>
            <p:extLst>
              <p:ext uri="{D42A27DB-BD31-4B8C-83A1-F6EECF244321}">
                <p14:modId xmlns:p14="http://schemas.microsoft.com/office/powerpoint/2010/main" val="2956064774"/>
              </p:ext>
            </p:extLst>
          </p:nvPr>
        </p:nvGraphicFramePr>
        <p:xfrm>
          <a:off x="287524" y="2564904"/>
          <a:ext cx="8568952" cy="31683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Rectangle 5"/>
          <p:cNvSpPr/>
          <p:nvPr/>
        </p:nvSpPr>
        <p:spPr>
          <a:xfrm>
            <a:off x="323528" y="1089610"/>
            <a:ext cx="8136904" cy="646331"/>
          </a:xfrm>
          <a:prstGeom prst="rect">
            <a:avLst/>
          </a:prstGeom>
        </p:spPr>
        <p:txBody>
          <a:bodyPr wrap="square">
            <a:spAutoFit/>
          </a:bodyPr>
          <a:lstStyle/>
          <a:p>
            <a:r>
              <a:rPr lang="tr-TR" b="1" dirty="0"/>
              <a:t>1-Konu başlıkları listesi oluşturma ve toplu katalog </a:t>
            </a:r>
            <a:r>
              <a:rPr lang="tr-TR" b="1" dirty="0" smtClean="0"/>
              <a:t>hazırlama</a:t>
            </a:r>
          </a:p>
          <a:p>
            <a:r>
              <a:rPr lang="tr-TR" b="1" dirty="0"/>
              <a:t> </a:t>
            </a:r>
            <a:r>
              <a:rPr lang="tr-TR" b="1" dirty="0" smtClean="0"/>
              <a:t> ( 1968’den günümüze ) </a:t>
            </a:r>
            <a:endParaRPr lang="tr-TR" b="1" dirty="0"/>
          </a:p>
        </p:txBody>
      </p:sp>
      <p:pic>
        <p:nvPicPr>
          <p:cNvPr id="8" name="Picture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99791" y="2254553"/>
            <a:ext cx="1066839" cy="1492409"/>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10" cstate="print">
            <a:extLst>
              <a:ext uri="{BEBA8EAE-BF5A-486C-A8C5-ECC9F3942E4B}">
                <a14:imgProps xmlns:a14="http://schemas.microsoft.com/office/drawing/2010/main">
                  <a14:imgLayer r:embed="rId11">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907704" y="4437112"/>
            <a:ext cx="1036062" cy="1567102"/>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rotWithShape="1">
          <a:blip r:embed="rId12">
            <a:extLst>
              <a:ext uri="{28A0092B-C50C-407E-A947-70E740481C1C}">
                <a14:useLocalDpi xmlns:a14="http://schemas.microsoft.com/office/drawing/2010/main" val="0"/>
              </a:ext>
            </a:extLst>
          </a:blip>
          <a:srcRect l="7610" t="5078" r="6114" b="10258"/>
          <a:stretch/>
        </p:blipFill>
        <p:spPr>
          <a:xfrm>
            <a:off x="1069036" y="2339736"/>
            <a:ext cx="1027216" cy="14072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408394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12</a:t>
            </a:fld>
            <a:r>
              <a:rPr lang="tr-TR" dirty="0" smtClean="0"/>
              <a:t>/27</a:t>
            </a:r>
            <a:endParaRPr lang="tr-TR" dirty="0"/>
          </a:p>
        </p:txBody>
      </p:sp>
      <p:graphicFrame>
        <p:nvGraphicFramePr>
          <p:cNvPr id="3" name="Table 2"/>
          <p:cNvGraphicFramePr>
            <a:graphicFrameLocks noGrp="1"/>
          </p:cNvGraphicFramePr>
          <p:nvPr>
            <p:extLst>
              <p:ext uri="{D42A27DB-BD31-4B8C-83A1-F6EECF244321}">
                <p14:modId xmlns:p14="http://schemas.microsoft.com/office/powerpoint/2010/main" val="1171518234"/>
              </p:ext>
            </p:extLst>
          </p:nvPr>
        </p:nvGraphicFramePr>
        <p:xfrm>
          <a:off x="457197" y="1124744"/>
          <a:ext cx="8229606" cy="2121408"/>
        </p:xfrm>
        <a:graphic>
          <a:graphicData uri="http://schemas.openxmlformats.org/drawingml/2006/table">
            <a:tbl>
              <a:tblPr firstRow="1" firstCol="1" bandRow="1">
                <a:tableStyleId>{69CF1AB2-1976-4502-BF36-3FF5EA218861}</a:tableStyleId>
              </a:tblPr>
              <a:tblGrid>
                <a:gridCol w="587829"/>
                <a:gridCol w="587829"/>
                <a:gridCol w="587829"/>
                <a:gridCol w="587829"/>
                <a:gridCol w="587829"/>
                <a:gridCol w="587829"/>
                <a:gridCol w="587829"/>
                <a:gridCol w="587829"/>
                <a:gridCol w="587829"/>
                <a:gridCol w="587829"/>
                <a:gridCol w="587829"/>
                <a:gridCol w="587829"/>
                <a:gridCol w="587829"/>
                <a:gridCol w="587829"/>
              </a:tblGrid>
              <a:tr h="249936">
                <a:tc>
                  <a:txBody>
                    <a:bodyPr/>
                    <a:lstStyle/>
                    <a:p>
                      <a:pPr>
                        <a:lnSpc>
                          <a:spcPct val="115000"/>
                        </a:lnSpc>
                      </a:pPr>
                      <a:endParaRPr lang="tr-TR" sz="1200" dirty="0">
                        <a:effectLst/>
                        <a:latin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Ocak</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Şubat</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Mart</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Nisan</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Mayıs</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Haziran</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Temmuz</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Ağustos</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Eylül</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Ekim</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Kasım</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Aralık</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Toplam</a:t>
                      </a:r>
                      <a:endParaRPr lang="tr-TR" sz="1200">
                        <a:effectLst/>
                        <a:latin typeface="Calibri"/>
                        <a:ea typeface="Calibri"/>
                        <a:cs typeface="Times New Roman"/>
                      </a:endParaRPr>
                    </a:p>
                  </a:txBody>
                  <a:tcPr marL="28575" marR="28575" marT="28575" marB="28575" anchor="b"/>
                </a:tc>
              </a:tr>
              <a:tr h="337566">
                <a:tc>
                  <a:txBody>
                    <a:bodyPr/>
                    <a:lstStyle/>
                    <a:p>
                      <a:pPr algn="just">
                        <a:lnSpc>
                          <a:spcPct val="115000"/>
                        </a:lnSpc>
                        <a:spcAft>
                          <a:spcPts val="0"/>
                        </a:spcAft>
                      </a:pPr>
                      <a:r>
                        <a:rPr lang="tr-TR" sz="1200">
                          <a:effectLst/>
                        </a:rPr>
                        <a:t>Tarama Sayısı</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3.077</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8.318</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14.848</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43.039</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b="1">
                          <a:effectLst/>
                        </a:rPr>
                        <a:t>69.282</a:t>
                      </a:r>
                      <a:endParaRPr lang="tr-TR" sz="1200" b="1">
                        <a:effectLst/>
                        <a:latin typeface="Calibri"/>
                        <a:ea typeface="Calibri"/>
                        <a:cs typeface="Times New Roman"/>
                      </a:endParaRPr>
                    </a:p>
                  </a:txBody>
                  <a:tcPr marL="28575" marR="28575" marT="28575" marB="28575" anchor="ctr"/>
                </a:tc>
              </a:tr>
              <a:tr h="337566">
                <a:tc>
                  <a:txBody>
                    <a:bodyPr/>
                    <a:lstStyle/>
                    <a:p>
                      <a:pPr algn="just">
                        <a:lnSpc>
                          <a:spcPct val="115000"/>
                        </a:lnSpc>
                        <a:spcAft>
                          <a:spcPts val="0"/>
                        </a:spcAft>
                      </a:pPr>
                      <a:r>
                        <a:rPr lang="tr-TR" sz="1200" dirty="0">
                          <a:effectLst/>
                        </a:rPr>
                        <a:t>Oturum Sayısı</a:t>
                      </a:r>
                      <a:endParaRPr lang="tr-TR" sz="1200" dirty="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684</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1.552</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2.437</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7.115</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b="1">
                          <a:effectLst/>
                        </a:rPr>
                        <a:t>11.788</a:t>
                      </a:r>
                      <a:endParaRPr lang="tr-TR" sz="1200" b="1">
                        <a:effectLst/>
                        <a:latin typeface="Calibri"/>
                        <a:ea typeface="Calibri"/>
                        <a:cs typeface="Times New Roman"/>
                      </a:endParaRPr>
                    </a:p>
                  </a:txBody>
                  <a:tcPr marL="28575" marR="28575" marT="28575" marB="28575" anchor="ctr"/>
                </a:tc>
              </a:tr>
              <a:tr h="617982">
                <a:tc>
                  <a:txBody>
                    <a:bodyPr/>
                    <a:lstStyle/>
                    <a:p>
                      <a:pPr algn="just">
                        <a:lnSpc>
                          <a:spcPct val="115000"/>
                        </a:lnSpc>
                        <a:spcAft>
                          <a:spcPts val="0"/>
                        </a:spcAft>
                      </a:pPr>
                      <a:r>
                        <a:rPr lang="tr-TR" sz="1200" dirty="0">
                          <a:effectLst/>
                        </a:rPr>
                        <a:t>Marc Kaydı İndirme Sayısı</a:t>
                      </a:r>
                      <a:endParaRPr lang="tr-TR" sz="1200" dirty="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dirty="0">
                          <a:effectLst/>
                        </a:rPr>
                        <a:t>-</a:t>
                      </a:r>
                      <a:endParaRPr lang="tr-TR" sz="1200" dirty="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dirty="0">
                          <a:effectLst/>
                        </a:rPr>
                        <a:t>-</a:t>
                      </a:r>
                      <a:endParaRPr lang="tr-TR" sz="1200" dirty="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146</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385</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589</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1.997</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b="1" dirty="0">
                          <a:effectLst/>
                        </a:rPr>
                        <a:t>3.117</a:t>
                      </a:r>
                      <a:endParaRPr lang="tr-TR" sz="1200" b="1" dirty="0">
                        <a:effectLst/>
                        <a:latin typeface="Calibri"/>
                        <a:ea typeface="Calibri"/>
                        <a:cs typeface="Times New Roman"/>
                      </a:endParaRPr>
                    </a:p>
                  </a:txBody>
                  <a:tcPr marL="28575" marR="28575" marT="28575" marB="28575" anchor="ct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15965717"/>
              </p:ext>
            </p:extLst>
          </p:nvPr>
        </p:nvGraphicFramePr>
        <p:xfrm>
          <a:off x="457201" y="4077072"/>
          <a:ext cx="8229598" cy="2121408"/>
        </p:xfrm>
        <a:graphic>
          <a:graphicData uri="http://schemas.openxmlformats.org/drawingml/2006/table">
            <a:tbl>
              <a:tblPr firstRow="1" firstCol="1" bandRow="1">
                <a:tableStyleId>{69CF1AB2-1976-4502-BF36-3FF5EA218861}</a:tableStyleId>
              </a:tblPr>
              <a:tblGrid>
                <a:gridCol w="633046"/>
                <a:gridCol w="633046"/>
                <a:gridCol w="633046"/>
                <a:gridCol w="633046"/>
                <a:gridCol w="633046"/>
                <a:gridCol w="633046"/>
                <a:gridCol w="633046"/>
                <a:gridCol w="633046"/>
                <a:gridCol w="633046"/>
                <a:gridCol w="633046"/>
                <a:gridCol w="633046"/>
                <a:gridCol w="633046"/>
                <a:gridCol w="633046"/>
              </a:tblGrid>
              <a:tr h="0">
                <a:tc>
                  <a:txBody>
                    <a:bodyPr/>
                    <a:lstStyle/>
                    <a:p>
                      <a:pPr>
                        <a:lnSpc>
                          <a:spcPct val="115000"/>
                        </a:lnSpc>
                      </a:pPr>
                      <a:endParaRPr lang="tr-TR" sz="1200" dirty="0">
                        <a:effectLst/>
                        <a:latin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Ocak</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Şubat</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Mart</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Nisan</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Mayıs</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Haziran</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Temmuz</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Ağustos</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Eylül</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Ekim</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Kasım</a:t>
                      </a:r>
                      <a:endParaRPr lang="tr-TR" sz="1200">
                        <a:effectLst/>
                        <a:latin typeface="Calibri"/>
                        <a:ea typeface="Calibri"/>
                        <a:cs typeface="Times New Roman"/>
                      </a:endParaRPr>
                    </a:p>
                  </a:txBody>
                  <a:tcPr marL="28575" marR="28575" marT="28575" marB="28575" anchor="b"/>
                </a:tc>
                <a:tc>
                  <a:txBody>
                    <a:bodyPr/>
                    <a:lstStyle/>
                    <a:p>
                      <a:pPr algn="just">
                        <a:lnSpc>
                          <a:spcPct val="115000"/>
                        </a:lnSpc>
                        <a:spcAft>
                          <a:spcPts val="0"/>
                        </a:spcAft>
                      </a:pPr>
                      <a:r>
                        <a:rPr lang="tr-TR" sz="1200">
                          <a:effectLst/>
                        </a:rPr>
                        <a:t>Toplam</a:t>
                      </a:r>
                      <a:endParaRPr lang="tr-TR" sz="1200">
                        <a:effectLst/>
                        <a:latin typeface="Calibri"/>
                        <a:ea typeface="Calibri"/>
                        <a:cs typeface="Times New Roman"/>
                      </a:endParaRPr>
                    </a:p>
                  </a:txBody>
                  <a:tcPr marL="28575" marR="28575" marT="28575" marB="28575" anchor="b"/>
                </a:tc>
              </a:tr>
              <a:tr h="0">
                <a:tc>
                  <a:txBody>
                    <a:bodyPr/>
                    <a:lstStyle/>
                    <a:p>
                      <a:pPr algn="just">
                        <a:lnSpc>
                          <a:spcPct val="115000"/>
                        </a:lnSpc>
                        <a:spcAft>
                          <a:spcPts val="0"/>
                        </a:spcAft>
                      </a:pPr>
                      <a:r>
                        <a:rPr lang="tr-TR" sz="1200">
                          <a:effectLst/>
                        </a:rPr>
                        <a:t>Tarama Sayısı</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103.438</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101.939</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114.625</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102.491</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98.029</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88.157</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77.374</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84.802</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84.200</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dirty="0">
                          <a:effectLst/>
                        </a:rPr>
                        <a:t>113.280</a:t>
                      </a:r>
                      <a:endParaRPr lang="tr-TR" sz="1200" dirty="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24.775</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b="1">
                          <a:effectLst/>
                        </a:rPr>
                        <a:t>993.110</a:t>
                      </a:r>
                      <a:endParaRPr lang="tr-TR" sz="1200" b="1">
                        <a:effectLst/>
                        <a:latin typeface="Calibri"/>
                        <a:ea typeface="Calibri"/>
                        <a:cs typeface="Times New Roman"/>
                      </a:endParaRPr>
                    </a:p>
                  </a:txBody>
                  <a:tcPr marL="28575" marR="28575" marT="28575" marB="28575" anchor="ctr"/>
                </a:tc>
              </a:tr>
              <a:tr h="0">
                <a:tc>
                  <a:txBody>
                    <a:bodyPr/>
                    <a:lstStyle/>
                    <a:p>
                      <a:pPr algn="just">
                        <a:lnSpc>
                          <a:spcPct val="115000"/>
                        </a:lnSpc>
                        <a:spcAft>
                          <a:spcPts val="0"/>
                        </a:spcAft>
                      </a:pPr>
                      <a:r>
                        <a:rPr lang="tr-TR" sz="1200">
                          <a:effectLst/>
                        </a:rPr>
                        <a:t>Oturum Sayısı</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13.016</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11.787</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13.721</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11.553</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10.374</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9.460</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10.062</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8.400</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10.082</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15.694</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2.931</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b="1">
                          <a:effectLst/>
                        </a:rPr>
                        <a:t>117.080</a:t>
                      </a:r>
                      <a:endParaRPr lang="tr-TR" sz="1200" b="1">
                        <a:effectLst/>
                        <a:latin typeface="Calibri"/>
                        <a:ea typeface="Calibri"/>
                        <a:cs typeface="Times New Roman"/>
                      </a:endParaRPr>
                    </a:p>
                  </a:txBody>
                  <a:tcPr marL="28575" marR="28575" marT="28575" marB="28575" anchor="ctr"/>
                </a:tc>
              </a:tr>
              <a:tr h="0">
                <a:tc>
                  <a:txBody>
                    <a:bodyPr/>
                    <a:lstStyle/>
                    <a:p>
                      <a:pPr algn="just">
                        <a:lnSpc>
                          <a:spcPct val="115000"/>
                        </a:lnSpc>
                        <a:spcAft>
                          <a:spcPts val="0"/>
                        </a:spcAft>
                      </a:pPr>
                      <a:r>
                        <a:rPr lang="tr-TR" sz="1200">
                          <a:effectLst/>
                        </a:rPr>
                        <a:t>Marc Kaydı İndirme Sayısı</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3.963</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dirty="0">
                          <a:effectLst/>
                        </a:rPr>
                        <a:t>3.276</a:t>
                      </a:r>
                      <a:endParaRPr lang="tr-TR" sz="1200" dirty="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dirty="0">
                          <a:effectLst/>
                        </a:rPr>
                        <a:t>4.334</a:t>
                      </a:r>
                      <a:endParaRPr lang="tr-TR" sz="1200" dirty="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2.865</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2.498</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dirty="0">
                          <a:effectLst/>
                        </a:rPr>
                        <a:t>2.192</a:t>
                      </a:r>
                      <a:endParaRPr lang="tr-TR" sz="1200" dirty="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1.742</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1.888</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1.935</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2.888</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a:effectLst/>
                        </a:rPr>
                        <a:t>593</a:t>
                      </a:r>
                      <a:endParaRPr lang="tr-TR" sz="1200">
                        <a:effectLst/>
                        <a:latin typeface="Calibri"/>
                        <a:ea typeface="Calibri"/>
                        <a:cs typeface="Times New Roman"/>
                      </a:endParaRPr>
                    </a:p>
                  </a:txBody>
                  <a:tcPr marL="28575" marR="28575" marT="28575" marB="28575" anchor="ctr"/>
                </a:tc>
                <a:tc>
                  <a:txBody>
                    <a:bodyPr/>
                    <a:lstStyle/>
                    <a:p>
                      <a:pPr algn="just">
                        <a:lnSpc>
                          <a:spcPct val="115000"/>
                        </a:lnSpc>
                        <a:spcAft>
                          <a:spcPts val="0"/>
                        </a:spcAft>
                      </a:pPr>
                      <a:r>
                        <a:rPr lang="tr-TR" sz="1200" b="1" dirty="0">
                          <a:effectLst/>
                        </a:rPr>
                        <a:t>28.174</a:t>
                      </a:r>
                      <a:endParaRPr lang="tr-TR" sz="1200" b="1" dirty="0">
                        <a:effectLst/>
                        <a:latin typeface="Calibri"/>
                        <a:ea typeface="Calibri"/>
                        <a:cs typeface="Times New Roman"/>
                      </a:endParaRPr>
                    </a:p>
                  </a:txBody>
                  <a:tcPr marL="28575" marR="28575" marT="28575" marB="28575" anchor="ctr"/>
                </a:tc>
              </a:tr>
            </a:tbl>
          </a:graphicData>
        </a:graphic>
      </p:graphicFrame>
      <p:sp>
        <p:nvSpPr>
          <p:cNvPr id="5" name="Rectangle 4"/>
          <p:cNvSpPr/>
          <p:nvPr/>
        </p:nvSpPr>
        <p:spPr>
          <a:xfrm>
            <a:off x="467544" y="764704"/>
            <a:ext cx="4254563" cy="369332"/>
          </a:xfrm>
          <a:prstGeom prst="rect">
            <a:avLst/>
          </a:prstGeom>
        </p:spPr>
        <p:txBody>
          <a:bodyPr wrap="none">
            <a:spAutoFit/>
          </a:bodyPr>
          <a:lstStyle/>
          <a:p>
            <a:r>
              <a:rPr lang="tr-TR" dirty="0"/>
              <a:t>2008 </a:t>
            </a:r>
            <a:r>
              <a:rPr lang="tr-TR" dirty="0" smtClean="0"/>
              <a:t>Yılı TO-KAT Kullanım İstatistikleri</a:t>
            </a:r>
            <a:endParaRPr lang="tr-TR" dirty="0"/>
          </a:p>
        </p:txBody>
      </p:sp>
      <p:sp>
        <p:nvSpPr>
          <p:cNvPr id="6" name="Rectangle 5"/>
          <p:cNvSpPr/>
          <p:nvPr/>
        </p:nvSpPr>
        <p:spPr>
          <a:xfrm>
            <a:off x="467158" y="3573016"/>
            <a:ext cx="4087722" cy="369332"/>
          </a:xfrm>
          <a:prstGeom prst="rect">
            <a:avLst/>
          </a:prstGeom>
        </p:spPr>
        <p:txBody>
          <a:bodyPr wrap="none">
            <a:spAutoFit/>
          </a:bodyPr>
          <a:lstStyle/>
          <a:p>
            <a:r>
              <a:rPr lang="tr-TR" dirty="0" smtClean="0"/>
              <a:t>2011 Yılı TO-KAT Kullanım İstatistikleri</a:t>
            </a:r>
            <a:endParaRPr lang="tr-TR" dirty="0"/>
          </a:p>
        </p:txBody>
      </p:sp>
    </p:spTree>
    <p:extLst>
      <p:ext uri="{BB962C8B-B14F-4D97-AF65-F5344CB8AC3E}">
        <p14:creationId xmlns:p14="http://schemas.microsoft.com/office/powerpoint/2010/main" val="19014135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13</a:t>
            </a:fld>
            <a:r>
              <a:rPr lang="tr-TR" dirty="0" smtClean="0"/>
              <a:t>/27</a:t>
            </a:r>
            <a:endParaRPr lang="tr-TR"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5838" y="5660120"/>
            <a:ext cx="3572323" cy="578319"/>
          </a:xfrm>
          <a:prstGeom prst="rect">
            <a:avLst/>
          </a:prstGeom>
          <a:ln>
            <a:noFill/>
          </a:ln>
          <a:effectLst>
            <a:outerShdw blurRad="292100" dist="139700" dir="2700000" algn="tl" rotWithShape="0">
              <a:srgbClr val="333333">
                <a:alpha val="65000"/>
              </a:srgbClr>
            </a:outerShdw>
          </a:effectLst>
        </p:spPr>
      </p:pic>
      <p:sp>
        <p:nvSpPr>
          <p:cNvPr id="6"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Kütüphaneler Arası İşbirliği Türlerinin Tarihsel Gelişimi</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sp>
        <p:nvSpPr>
          <p:cNvPr id="7" name="Rectangle 6"/>
          <p:cNvSpPr/>
          <p:nvPr/>
        </p:nvSpPr>
        <p:spPr>
          <a:xfrm>
            <a:off x="323528" y="1089610"/>
            <a:ext cx="8820472" cy="646331"/>
          </a:xfrm>
          <a:prstGeom prst="rect">
            <a:avLst/>
          </a:prstGeom>
        </p:spPr>
        <p:txBody>
          <a:bodyPr wrap="square">
            <a:spAutoFit/>
          </a:bodyPr>
          <a:lstStyle/>
          <a:p>
            <a:r>
              <a:rPr lang="tr-TR" b="1" dirty="0"/>
              <a:t>1-Konu başlıkları listesi oluşturma ve toplu katalog </a:t>
            </a:r>
            <a:r>
              <a:rPr lang="tr-TR" b="1" dirty="0" smtClean="0"/>
              <a:t>hazırlama</a:t>
            </a:r>
          </a:p>
          <a:p>
            <a:r>
              <a:rPr lang="tr-TR" b="1" dirty="0"/>
              <a:t> </a:t>
            </a:r>
            <a:r>
              <a:rPr lang="tr-TR" b="1" dirty="0" smtClean="0"/>
              <a:t> ( Günümüzde) </a:t>
            </a:r>
            <a:endParaRPr lang="tr-TR" b="1" dirty="0"/>
          </a:p>
        </p:txBody>
      </p:sp>
      <p:sp>
        <p:nvSpPr>
          <p:cNvPr id="8" name="TextBox 7"/>
          <p:cNvSpPr txBox="1"/>
          <p:nvPr/>
        </p:nvSpPr>
        <p:spPr>
          <a:xfrm>
            <a:off x="2281783" y="5013176"/>
            <a:ext cx="4580433" cy="307777"/>
          </a:xfrm>
          <a:prstGeom prst="rect">
            <a:avLst/>
          </a:prstGeom>
          <a:noFill/>
        </p:spPr>
        <p:txBody>
          <a:bodyPr wrap="square" rtlCol="0">
            <a:spAutoFit/>
          </a:bodyPr>
          <a:lstStyle/>
          <a:p>
            <a:pPr algn="ctr"/>
            <a:r>
              <a:rPr lang="tr-TR" sz="1400" dirty="0" smtClean="0"/>
              <a:t>2009-2011 Yılları Arasında TO-KAT Tarama Sayısı</a:t>
            </a:r>
            <a:endParaRPr lang="tr-TR" sz="1400" dirty="0"/>
          </a:p>
        </p:txBody>
      </p:sp>
      <p:pic>
        <p:nvPicPr>
          <p:cNvPr id="2050" name="Picture 2" descr="F:\toplukatalog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7644" y="2060848"/>
            <a:ext cx="5184576" cy="2592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76557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14</a:t>
            </a:fld>
            <a:r>
              <a:rPr lang="tr-TR" dirty="0" smtClean="0"/>
              <a:t>/27</a:t>
            </a:r>
            <a:endParaRPr lang="tr-TR" dirty="0"/>
          </a:p>
        </p:txBody>
      </p:sp>
      <p:sp>
        <p:nvSpPr>
          <p:cNvPr id="3" name="Rectangle 2"/>
          <p:cNvSpPr/>
          <p:nvPr/>
        </p:nvSpPr>
        <p:spPr>
          <a:xfrm>
            <a:off x="326552" y="1228110"/>
            <a:ext cx="8136904" cy="369332"/>
          </a:xfrm>
          <a:prstGeom prst="rect">
            <a:avLst/>
          </a:prstGeom>
        </p:spPr>
        <p:txBody>
          <a:bodyPr wrap="square">
            <a:spAutoFit/>
          </a:bodyPr>
          <a:lstStyle/>
          <a:p>
            <a:r>
              <a:rPr lang="tr-TR" b="1" dirty="0" smtClean="0"/>
              <a:t>2-Ortak </a:t>
            </a:r>
            <a:r>
              <a:rPr lang="tr-TR" b="1" dirty="0"/>
              <a:t>K</a:t>
            </a:r>
            <a:r>
              <a:rPr lang="tr-TR" b="1" dirty="0" smtClean="0"/>
              <a:t>oleksiyon Oluşturma</a:t>
            </a:r>
            <a:r>
              <a:rPr lang="tr-TR" b="1" dirty="0"/>
              <a:t>, </a:t>
            </a:r>
            <a:r>
              <a:rPr lang="tr-TR" b="1" dirty="0" smtClean="0"/>
              <a:t>Geliştirme </a:t>
            </a:r>
            <a:r>
              <a:rPr lang="tr-TR" b="1" dirty="0"/>
              <a:t>ve </a:t>
            </a:r>
            <a:r>
              <a:rPr lang="tr-TR" b="1" dirty="0" smtClean="0"/>
              <a:t>Konsorsiyumlar</a:t>
            </a:r>
            <a:endParaRPr lang="tr-TR" b="1" dirty="0"/>
          </a:p>
        </p:txBody>
      </p:sp>
      <p:sp>
        <p:nvSpPr>
          <p:cNvPr id="4"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Kütüphaneler Arası İşbirliği Türlerinin Tarihsel Gelişimi</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sp>
        <p:nvSpPr>
          <p:cNvPr id="5" name="Rectangle 4"/>
          <p:cNvSpPr/>
          <p:nvPr/>
        </p:nvSpPr>
        <p:spPr>
          <a:xfrm>
            <a:off x="575556" y="1700808"/>
            <a:ext cx="7992888" cy="1477328"/>
          </a:xfrm>
          <a:prstGeom prst="rect">
            <a:avLst/>
          </a:prstGeom>
        </p:spPr>
        <p:txBody>
          <a:bodyPr wrap="square">
            <a:spAutoFit/>
          </a:bodyPr>
          <a:lstStyle/>
          <a:p>
            <a:pPr algn="just"/>
            <a:r>
              <a:rPr lang="tr-TR" dirty="0"/>
              <a:t>“Kütüphane konsorsiyumları genelde ortaklaşa derme geliştirmek,elektronik bilgi kaynaklarına  ve belgelere erişim sağlamak amacıyla kurulur. Konsorsiyumların temel işlevleri fiziksel kaynakları paylaşmak (toplu kataloglar, kütüphanelerarası ödünç verme v.b.) ve internet aracılığıyla elektronik bilgi kaynaklarına erişim </a:t>
            </a:r>
            <a:r>
              <a:rPr lang="tr-TR" dirty="0" smtClean="0"/>
              <a:t>sağlamaktır” (</a:t>
            </a:r>
            <a:r>
              <a:rPr lang="tr-TR" dirty="0"/>
              <a:t>Tonta 2007).</a:t>
            </a:r>
          </a:p>
        </p:txBody>
      </p:sp>
      <p:graphicFrame>
        <p:nvGraphicFramePr>
          <p:cNvPr id="6" name="Diagram 5"/>
          <p:cNvGraphicFramePr/>
          <p:nvPr>
            <p:extLst>
              <p:ext uri="{D42A27DB-BD31-4B8C-83A1-F6EECF244321}">
                <p14:modId xmlns:p14="http://schemas.microsoft.com/office/powerpoint/2010/main" val="2382674280"/>
              </p:ext>
            </p:extLst>
          </p:nvPr>
        </p:nvGraphicFramePr>
        <p:xfrm>
          <a:off x="1475656" y="3068960"/>
          <a:ext cx="6174432" cy="2607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19672" y="4608512"/>
            <a:ext cx="1034450" cy="2060848"/>
          </a:xfrm>
          <a:prstGeom prst="rect">
            <a:avLst/>
          </a:prstGeom>
        </p:spPr>
      </p:pic>
      <p:pic>
        <p:nvPicPr>
          <p:cNvPr id="8"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0" y="4568412"/>
            <a:ext cx="841766" cy="4768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80112" y="3573016"/>
            <a:ext cx="1474355" cy="586793"/>
          </a:xfrm>
          <a:prstGeom prst="rect">
            <a:avLst/>
          </a:prstGeom>
          <a:ln>
            <a:noFill/>
          </a:ln>
          <a:effectLst>
            <a:softEdge rad="112500"/>
          </a:effectLst>
        </p:spPr>
      </p:pic>
    </p:spTree>
    <p:extLst>
      <p:ext uri="{BB962C8B-B14F-4D97-AF65-F5344CB8AC3E}">
        <p14:creationId xmlns:p14="http://schemas.microsoft.com/office/powerpoint/2010/main" val="40992873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15</a:t>
            </a:fld>
            <a:r>
              <a:rPr lang="tr-TR" dirty="0" smtClean="0"/>
              <a:t>/27</a:t>
            </a:r>
            <a:endParaRPr lang="tr-TR" dirty="0"/>
          </a:p>
        </p:txBody>
      </p:sp>
      <p:graphicFrame>
        <p:nvGraphicFramePr>
          <p:cNvPr id="3" name="Diagram 2"/>
          <p:cNvGraphicFramePr/>
          <p:nvPr>
            <p:extLst>
              <p:ext uri="{D42A27DB-BD31-4B8C-83A1-F6EECF244321}">
                <p14:modId xmlns:p14="http://schemas.microsoft.com/office/powerpoint/2010/main" val="441894459"/>
              </p:ext>
            </p:extLst>
          </p:nvPr>
        </p:nvGraphicFramePr>
        <p:xfrm>
          <a:off x="1259632" y="2564904"/>
          <a:ext cx="6624736" cy="34563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Kütüphaneler Arası İşbirliği Türlerinin Tarihsel Gelişimi</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sp>
        <p:nvSpPr>
          <p:cNvPr id="5" name="Rectangle 4"/>
          <p:cNvSpPr/>
          <p:nvPr/>
        </p:nvSpPr>
        <p:spPr>
          <a:xfrm>
            <a:off x="295241" y="1228143"/>
            <a:ext cx="8136904" cy="369332"/>
          </a:xfrm>
          <a:prstGeom prst="rect">
            <a:avLst/>
          </a:prstGeom>
        </p:spPr>
        <p:txBody>
          <a:bodyPr wrap="square">
            <a:spAutoFit/>
          </a:bodyPr>
          <a:lstStyle/>
          <a:p>
            <a:r>
              <a:rPr lang="tr-TR" b="1" dirty="0" smtClean="0"/>
              <a:t>Günümüzde Devam Eden Ülkemizdeki Konsorsiyumların Durumu</a:t>
            </a:r>
            <a:endParaRPr lang="tr-TR" b="1" dirty="0"/>
          </a:p>
        </p:txBody>
      </p:sp>
      <p:pic>
        <p:nvPicPr>
          <p:cNvPr id="6"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7587" y="1772816"/>
            <a:ext cx="1368152" cy="77509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Box 6"/>
          <p:cNvSpPr txBox="1"/>
          <p:nvPr/>
        </p:nvSpPr>
        <p:spPr>
          <a:xfrm>
            <a:off x="4716016" y="6093295"/>
            <a:ext cx="3168352" cy="646331"/>
          </a:xfrm>
          <a:prstGeom prst="rect">
            <a:avLst/>
          </a:prstGeom>
          <a:noFill/>
        </p:spPr>
        <p:txBody>
          <a:bodyPr wrap="square" rtlCol="0">
            <a:spAutoFit/>
          </a:bodyPr>
          <a:lstStyle/>
          <a:p>
            <a:pPr algn="ctr"/>
            <a:r>
              <a:rPr lang="tr-TR" dirty="0" smtClean="0">
                <a:hlinkClick r:id="rId8"/>
              </a:rPr>
              <a:t>www.ulakbim.gov.tr</a:t>
            </a:r>
            <a:endParaRPr lang="tr-TR" dirty="0" smtClean="0"/>
          </a:p>
          <a:p>
            <a:endParaRPr lang="tr-TR" dirty="0"/>
          </a:p>
        </p:txBody>
      </p:sp>
      <p:sp>
        <p:nvSpPr>
          <p:cNvPr id="8" name="TextBox 7"/>
          <p:cNvSpPr txBox="1"/>
          <p:nvPr/>
        </p:nvSpPr>
        <p:spPr>
          <a:xfrm>
            <a:off x="1259633" y="6093296"/>
            <a:ext cx="3104060" cy="646331"/>
          </a:xfrm>
          <a:prstGeom prst="rect">
            <a:avLst/>
          </a:prstGeom>
          <a:noFill/>
        </p:spPr>
        <p:txBody>
          <a:bodyPr wrap="square" rtlCol="0">
            <a:spAutoFit/>
          </a:bodyPr>
          <a:lstStyle/>
          <a:p>
            <a:pPr algn="ctr"/>
            <a:r>
              <a:rPr lang="tr-TR" dirty="0" smtClean="0">
                <a:hlinkClick r:id="rId9"/>
              </a:rPr>
              <a:t>www.ankos.gen.tr</a:t>
            </a:r>
            <a:endParaRPr lang="tr-TR" dirty="0" smtClean="0"/>
          </a:p>
          <a:p>
            <a:endParaRPr lang="tr-TR" dirty="0"/>
          </a:p>
        </p:txBody>
      </p:sp>
      <p:pic>
        <p:nvPicPr>
          <p:cNvPr id="9" name="Picture 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318212" y="1733756"/>
            <a:ext cx="2062100" cy="820716"/>
          </a:xfrm>
          <a:prstGeom prst="rect">
            <a:avLst/>
          </a:prstGeom>
          <a:ln>
            <a:noFill/>
          </a:ln>
          <a:effectLst>
            <a:softEdge rad="112500"/>
          </a:effectLst>
        </p:spPr>
      </p:pic>
    </p:spTree>
    <p:extLst>
      <p:ext uri="{BB962C8B-B14F-4D97-AF65-F5344CB8AC3E}">
        <p14:creationId xmlns:p14="http://schemas.microsoft.com/office/powerpoint/2010/main" val="3002573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16</a:t>
            </a:fld>
            <a:r>
              <a:rPr lang="tr-TR" dirty="0" smtClean="0"/>
              <a:t>/27</a:t>
            </a:r>
            <a:endParaRPr lang="tr-TR" dirty="0"/>
          </a:p>
        </p:txBody>
      </p:sp>
      <p:pic>
        <p:nvPicPr>
          <p:cNvPr id="3" name="Resim 1" descr="http://ekual.ulakbim.gov.tr/uye/tablo2.jpg"/>
          <p:cNvPicPr/>
          <p:nvPr/>
        </p:nvPicPr>
        <p:blipFill>
          <a:blip r:embed="rId2">
            <a:extLst>
              <a:ext uri="{28A0092B-C50C-407E-A947-70E740481C1C}">
                <a14:useLocalDpi xmlns:a14="http://schemas.microsoft.com/office/drawing/2010/main" val="0"/>
              </a:ext>
            </a:extLst>
          </a:blip>
          <a:srcRect/>
          <a:stretch>
            <a:fillRect/>
          </a:stretch>
        </p:blipFill>
        <p:spPr bwMode="auto">
          <a:xfrm>
            <a:off x="597580" y="1059814"/>
            <a:ext cx="8078876" cy="5321514"/>
          </a:xfrm>
          <a:prstGeom prst="rect">
            <a:avLst/>
          </a:prstGeom>
          <a:ln>
            <a:noFill/>
          </a:ln>
          <a:effectLst>
            <a:outerShdw blurRad="292100" dist="139700" dir="2700000" algn="tl" rotWithShape="0">
              <a:srgbClr val="333333">
                <a:alpha val="65000"/>
              </a:srgbClr>
            </a:outerShdw>
          </a:effectLst>
        </p:spPr>
      </p:pic>
      <p:sp>
        <p:nvSpPr>
          <p:cNvPr id="4"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Kütüphaneler Arası İşbirliği Türlerinin Tarihsel Gelişimi</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sp>
        <p:nvSpPr>
          <p:cNvPr id="5" name="TextBox 4"/>
          <p:cNvSpPr txBox="1"/>
          <p:nvPr/>
        </p:nvSpPr>
        <p:spPr>
          <a:xfrm>
            <a:off x="1979712" y="6453336"/>
            <a:ext cx="5112568" cy="276999"/>
          </a:xfrm>
          <a:prstGeom prst="rect">
            <a:avLst/>
          </a:prstGeom>
          <a:noFill/>
        </p:spPr>
        <p:txBody>
          <a:bodyPr wrap="square" rtlCol="0">
            <a:spAutoFit/>
          </a:bodyPr>
          <a:lstStyle/>
          <a:p>
            <a:pPr algn="ctr"/>
            <a:r>
              <a:rPr lang="tr-TR" sz="1200" dirty="0" smtClean="0"/>
              <a:t>Yıllara Göre EKUAL Gelişim Grafiği (ULAKBİM Web Sayfası)</a:t>
            </a:r>
            <a:endParaRPr lang="tr-TR" sz="1200" dirty="0"/>
          </a:p>
        </p:txBody>
      </p:sp>
    </p:spTree>
    <p:extLst>
      <p:ext uri="{BB962C8B-B14F-4D97-AF65-F5344CB8AC3E}">
        <p14:creationId xmlns:p14="http://schemas.microsoft.com/office/powerpoint/2010/main" val="41667569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17</a:t>
            </a:fld>
            <a:r>
              <a:rPr lang="tr-TR" dirty="0" smtClean="0"/>
              <a:t>/27</a:t>
            </a:r>
            <a:endParaRPr lang="tr-TR" dirty="0"/>
          </a:p>
        </p:txBody>
      </p:sp>
      <p:sp>
        <p:nvSpPr>
          <p:cNvPr id="3" name="Rectangle 2"/>
          <p:cNvSpPr/>
          <p:nvPr/>
        </p:nvSpPr>
        <p:spPr>
          <a:xfrm>
            <a:off x="483513" y="1233828"/>
            <a:ext cx="4506362" cy="369332"/>
          </a:xfrm>
          <a:prstGeom prst="rect">
            <a:avLst/>
          </a:prstGeom>
        </p:spPr>
        <p:txBody>
          <a:bodyPr wrap="none">
            <a:spAutoFit/>
          </a:bodyPr>
          <a:lstStyle/>
          <a:p>
            <a:r>
              <a:rPr lang="tr-TR" b="1" dirty="0"/>
              <a:t>3-Karşılıklı personel değişimi ve eğitimi</a:t>
            </a:r>
            <a:endParaRPr lang="tr-TR" dirty="0"/>
          </a:p>
        </p:txBody>
      </p:sp>
      <p:sp>
        <p:nvSpPr>
          <p:cNvPr id="4" name="Rectangle 3"/>
          <p:cNvSpPr/>
          <p:nvPr/>
        </p:nvSpPr>
        <p:spPr>
          <a:xfrm>
            <a:off x="1259632" y="1997839"/>
            <a:ext cx="6984776" cy="3139321"/>
          </a:xfrm>
          <a:prstGeom prst="rect">
            <a:avLst/>
          </a:prstGeom>
        </p:spPr>
        <p:txBody>
          <a:bodyPr wrap="square">
            <a:spAutoFit/>
          </a:bodyPr>
          <a:lstStyle/>
          <a:p>
            <a:pPr algn="just"/>
            <a:r>
              <a:rPr lang="tr-TR" b="1" dirty="0" smtClean="0"/>
              <a:t>1980 : </a:t>
            </a:r>
            <a:r>
              <a:rPr lang="tr-TR" dirty="0" smtClean="0"/>
              <a:t>YÖK </a:t>
            </a:r>
            <a:r>
              <a:rPr lang="tr-TR" dirty="0"/>
              <a:t>Dokümantasyon </a:t>
            </a:r>
            <a:r>
              <a:rPr lang="tr-TR" dirty="0" smtClean="0"/>
              <a:t>Merkezi,  Üniversite </a:t>
            </a:r>
            <a:r>
              <a:rPr lang="tr-TR" dirty="0"/>
              <a:t>kütüphaneleri ve kütüphanecileri </a:t>
            </a:r>
            <a:r>
              <a:rPr lang="tr-TR" dirty="0" smtClean="0"/>
              <a:t>toplantıları</a:t>
            </a:r>
          </a:p>
          <a:p>
            <a:pPr algn="just"/>
            <a:endParaRPr lang="tr-TR" dirty="0" smtClean="0"/>
          </a:p>
          <a:p>
            <a:pPr algn="just"/>
            <a:endParaRPr lang="tr-TR" dirty="0"/>
          </a:p>
          <a:p>
            <a:pPr algn="just"/>
            <a:endParaRPr lang="tr-TR" dirty="0" smtClean="0"/>
          </a:p>
          <a:p>
            <a:pPr algn="just"/>
            <a:endParaRPr lang="tr-TR" dirty="0"/>
          </a:p>
          <a:p>
            <a:pPr algn="just"/>
            <a:endParaRPr lang="tr-TR" dirty="0"/>
          </a:p>
          <a:p>
            <a:pPr algn="just"/>
            <a:endParaRPr lang="tr-TR" b="1" dirty="0" smtClean="0"/>
          </a:p>
          <a:p>
            <a:pPr algn="just"/>
            <a:r>
              <a:rPr lang="tr-TR" b="1" dirty="0" smtClean="0"/>
              <a:t>21 </a:t>
            </a:r>
            <a:r>
              <a:rPr lang="tr-TR" b="1" dirty="0" smtClean="0"/>
              <a:t>Mayıs 2007: </a:t>
            </a:r>
            <a:r>
              <a:rPr lang="tr-TR" dirty="0" smtClean="0"/>
              <a:t>ANKOS , Kütüphaneler </a:t>
            </a:r>
            <a:r>
              <a:rPr lang="tr-TR" dirty="0" smtClean="0"/>
              <a:t>Arası </a:t>
            </a:r>
            <a:r>
              <a:rPr lang="tr-TR" dirty="0"/>
              <a:t>İ</a:t>
            </a:r>
            <a:r>
              <a:rPr lang="tr-TR" dirty="0" smtClean="0"/>
              <a:t>şbirliği </a:t>
            </a:r>
            <a:r>
              <a:rPr lang="tr-TR" dirty="0" smtClean="0"/>
              <a:t>Araştırma </a:t>
            </a:r>
            <a:r>
              <a:rPr lang="tr-TR" dirty="0"/>
              <a:t>Grubu </a:t>
            </a:r>
            <a:r>
              <a:rPr lang="tr-TR" dirty="0" smtClean="0"/>
              <a:t>yayımladıkları </a:t>
            </a:r>
            <a:r>
              <a:rPr lang="tr-TR" dirty="0"/>
              <a:t>raporlarında “Ankos Personel Değişim </a:t>
            </a:r>
            <a:r>
              <a:rPr lang="tr-TR" dirty="0" smtClean="0"/>
              <a:t>Programı“ </a:t>
            </a:r>
            <a:endParaRPr lang="tr-TR" dirty="0"/>
          </a:p>
        </p:txBody>
      </p:sp>
      <p:sp>
        <p:nvSpPr>
          <p:cNvPr id="5" name="Oval 4"/>
          <p:cNvSpPr/>
          <p:nvPr/>
        </p:nvSpPr>
        <p:spPr>
          <a:xfrm>
            <a:off x="925399" y="2024857"/>
            <a:ext cx="295232" cy="295232"/>
          </a:xfrm>
          <a:prstGeom prst="ellipse">
            <a:avLst/>
          </a:prstGeom>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6" name="Oval 5"/>
          <p:cNvSpPr/>
          <p:nvPr/>
        </p:nvSpPr>
        <p:spPr>
          <a:xfrm>
            <a:off x="889276" y="4239322"/>
            <a:ext cx="295232" cy="295232"/>
          </a:xfrm>
          <a:prstGeom prst="ellipse">
            <a:avLst/>
          </a:prstGeom>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7"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Kütüphaneler Arası İşbirliği Türlerinin Tarihsel Gelişimi</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pic>
        <p:nvPicPr>
          <p:cNvPr id="1036" name="Picture 12" descr="http://www.iconpot.com/icon/thumbnail/business-people-ico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905124"/>
            <a:ext cx="114300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2" descr="http://www.iconpot.com/icon/thumbnail/business-people-ico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905124"/>
            <a:ext cx="1143000" cy="1047751"/>
          </a:xfrm>
          <a:prstGeom prst="rect">
            <a:avLst/>
          </a:prstGeom>
          <a:noFill/>
          <a:extLst>
            <a:ext uri="{909E8E84-426E-40DD-AFC4-6F175D3DCCD1}">
              <a14:hiddenFill xmlns:a14="http://schemas.microsoft.com/office/drawing/2010/main">
                <a:solidFill>
                  <a:srgbClr val="FFFFFF"/>
                </a:solidFill>
              </a14:hiddenFill>
            </a:ext>
          </a:extLst>
        </p:spPr>
      </p:pic>
      <p:sp>
        <p:nvSpPr>
          <p:cNvPr id="11" name="Curved Down Arrow 10"/>
          <p:cNvSpPr/>
          <p:nvPr/>
        </p:nvSpPr>
        <p:spPr>
          <a:xfrm>
            <a:off x="3811352" y="2852935"/>
            <a:ext cx="1521296" cy="576063"/>
          </a:xfrm>
          <a:prstGeom prst="curved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tr-TR">
              <a:solidFill>
                <a:schemeClr val="tx1"/>
              </a:solidFill>
            </a:endParaRPr>
          </a:p>
        </p:txBody>
      </p:sp>
      <p:sp>
        <p:nvSpPr>
          <p:cNvPr id="12" name="Curved Up Arrow 11"/>
          <p:cNvSpPr/>
          <p:nvPr/>
        </p:nvSpPr>
        <p:spPr>
          <a:xfrm flipH="1">
            <a:off x="3794894" y="3501007"/>
            <a:ext cx="1497186" cy="532117"/>
          </a:xfrm>
          <a:prstGeom prst="curvedUp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14570099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18</a:t>
            </a:fld>
            <a:r>
              <a:rPr lang="tr-TR" dirty="0" smtClean="0"/>
              <a:t>/27</a:t>
            </a:r>
            <a:endParaRPr lang="tr-TR" dirty="0"/>
          </a:p>
        </p:txBody>
      </p:sp>
      <p:sp>
        <p:nvSpPr>
          <p:cNvPr id="3" name="Rectangle 2"/>
          <p:cNvSpPr/>
          <p:nvPr/>
        </p:nvSpPr>
        <p:spPr>
          <a:xfrm>
            <a:off x="395536" y="1065284"/>
            <a:ext cx="8352928" cy="369332"/>
          </a:xfrm>
          <a:prstGeom prst="rect">
            <a:avLst/>
          </a:prstGeom>
        </p:spPr>
        <p:txBody>
          <a:bodyPr wrap="square">
            <a:spAutoFit/>
          </a:bodyPr>
          <a:lstStyle/>
          <a:p>
            <a:r>
              <a:rPr lang="tr-TR" b="1" dirty="0"/>
              <a:t>4-Kaynak paylaşımı ve belge sağlama (kütüphaneler arası ödünç)</a:t>
            </a:r>
            <a:endParaRPr lang="tr-TR" dirty="0"/>
          </a:p>
        </p:txBody>
      </p:sp>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rot="5400000">
            <a:off x="4333757" y="3378699"/>
            <a:ext cx="2778227" cy="3885918"/>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3931765"/>
            <a:ext cx="2808312" cy="2779003"/>
          </a:xfrm>
          <a:prstGeom prst="rect">
            <a:avLst/>
          </a:prstGeom>
          <a:ln>
            <a:noFill/>
          </a:ln>
          <a:effectLst>
            <a:outerShdw blurRad="292100" dist="139700" dir="2700000" algn="tl" rotWithShape="0">
              <a:srgbClr val="333333">
                <a:alpha val="65000"/>
              </a:srgbClr>
            </a:outerShdw>
          </a:effectLst>
        </p:spPr>
      </p:pic>
      <p:grpSp>
        <p:nvGrpSpPr>
          <p:cNvPr id="13" name="Group 12"/>
          <p:cNvGrpSpPr/>
          <p:nvPr/>
        </p:nvGrpSpPr>
        <p:grpSpPr>
          <a:xfrm>
            <a:off x="107504" y="1196752"/>
            <a:ext cx="8928992" cy="3161151"/>
            <a:chOff x="107504" y="1952836"/>
            <a:chExt cx="8928992" cy="3161151"/>
          </a:xfrm>
        </p:grpSpPr>
        <p:graphicFrame>
          <p:nvGraphicFramePr>
            <p:cNvPr id="4" name="Diagram 3"/>
            <p:cNvGraphicFramePr/>
            <p:nvPr>
              <p:extLst>
                <p:ext uri="{D42A27DB-BD31-4B8C-83A1-F6EECF244321}">
                  <p14:modId xmlns:p14="http://schemas.microsoft.com/office/powerpoint/2010/main" val="3266133620"/>
                </p:ext>
              </p:extLst>
            </p:nvPr>
          </p:nvGraphicFramePr>
          <p:xfrm>
            <a:off x="107504" y="1952836"/>
            <a:ext cx="8928992" cy="295232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7" name="Group 6"/>
            <p:cNvGrpSpPr/>
            <p:nvPr/>
          </p:nvGrpSpPr>
          <p:grpSpPr>
            <a:xfrm>
              <a:off x="6310150" y="3933056"/>
              <a:ext cx="1152128" cy="1180931"/>
              <a:chOff x="6394341" y="1771396"/>
              <a:chExt cx="669129" cy="1180931"/>
            </a:xfrm>
          </p:grpSpPr>
          <p:sp>
            <p:nvSpPr>
              <p:cNvPr id="8" name="Rectangle 7"/>
              <p:cNvSpPr/>
              <p:nvPr/>
            </p:nvSpPr>
            <p:spPr>
              <a:xfrm>
                <a:off x="6394341" y="1771396"/>
                <a:ext cx="669129" cy="118093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Rectangle 8"/>
              <p:cNvSpPr/>
              <p:nvPr/>
            </p:nvSpPr>
            <p:spPr>
              <a:xfrm>
                <a:off x="6394341" y="1771396"/>
                <a:ext cx="669129" cy="118093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KYGM Halk ve Üniversite Kütüphaneleri Arasında İşbirliği</a:t>
                </a:r>
              </a:p>
            </p:txBody>
          </p:sp>
        </p:grpSp>
        <p:grpSp>
          <p:nvGrpSpPr>
            <p:cNvPr id="10" name="Group 9"/>
            <p:cNvGrpSpPr/>
            <p:nvPr/>
          </p:nvGrpSpPr>
          <p:grpSpPr>
            <a:xfrm>
              <a:off x="2987824" y="2067486"/>
              <a:ext cx="1224136" cy="1075328"/>
              <a:chOff x="3135008" y="0"/>
              <a:chExt cx="582264" cy="1200239"/>
            </a:xfrm>
          </p:grpSpPr>
          <p:sp>
            <p:nvSpPr>
              <p:cNvPr id="11" name="Rectangle 10"/>
              <p:cNvSpPr/>
              <p:nvPr/>
            </p:nvSpPr>
            <p:spPr>
              <a:xfrm>
                <a:off x="3135008" y="0"/>
                <a:ext cx="582264" cy="118093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angle 11"/>
              <p:cNvSpPr/>
              <p:nvPr/>
            </p:nvSpPr>
            <p:spPr>
              <a:xfrm>
                <a:off x="3135008" y="19308"/>
                <a:ext cx="582264" cy="118093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1987 Kütüphaneler Arası Ödünç Kitap Makale İstek Formu Basılı Formları</a:t>
                </a:r>
              </a:p>
            </p:txBody>
          </p:sp>
        </p:grpSp>
        <p:grpSp>
          <p:nvGrpSpPr>
            <p:cNvPr id="14" name="Group 13"/>
            <p:cNvGrpSpPr/>
            <p:nvPr/>
          </p:nvGrpSpPr>
          <p:grpSpPr>
            <a:xfrm>
              <a:off x="1043608" y="3871688"/>
              <a:ext cx="1080120" cy="947105"/>
              <a:chOff x="1033965" y="1771396"/>
              <a:chExt cx="743869" cy="1180931"/>
            </a:xfrm>
          </p:grpSpPr>
          <p:sp>
            <p:nvSpPr>
              <p:cNvPr id="15" name="Rectangle 14"/>
              <p:cNvSpPr/>
              <p:nvPr/>
            </p:nvSpPr>
            <p:spPr>
              <a:xfrm>
                <a:off x="1033965" y="1771396"/>
                <a:ext cx="743869" cy="118093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Rectangle 15"/>
              <p:cNvSpPr/>
              <p:nvPr/>
            </p:nvSpPr>
            <p:spPr>
              <a:xfrm>
                <a:off x="1033965" y="1771396"/>
                <a:ext cx="743869" cy="118093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Kütüphaneler Arası Basma Kitapları Ödünç Yönetmeliği </a:t>
                </a:r>
              </a:p>
              <a:p>
                <a:pPr lvl="0" algn="ctr" defTabSz="444500">
                  <a:lnSpc>
                    <a:spcPct val="90000"/>
                  </a:lnSpc>
                  <a:spcBef>
                    <a:spcPct val="0"/>
                  </a:spcBef>
                  <a:spcAft>
                    <a:spcPct val="35000"/>
                  </a:spcAft>
                </a:pPr>
                <a:r>
                  <a:rPr lang="tr-TR" sz="1000" kern="1200" dirty="0" smtClean="0">
                    <a:latin typeface="Arial Narrow" pitchFamily="34" charset="0"/>
                  </a:rPr>
                  <a:t>(17465 Sayılı ReGa)</a:t>
                </a:r>
              </a:p>
            </p:txBody>
          </p:sp>
        </p:grpSp>
        <p:grpSp>
          <p:nvGrpSpPr>
            <p:cNvPr id="17" name="Group 16"/>
            <p:cNvGrpSpPr/>
            <p:nvPr/>
          </p:nvGrpSpPr>
          <p:grpSpPr>
            <a:xfrm>
              <a:off x="1808591" y="2006034"/>
              <a:ext cx="1045524" cy="1180931"/>
              <a:chOff x="1925203" y="0"/>
              <a:chExt cx="758800" cy="1180931"/>
            </a:xfrm>
          </p:grpSpPr>
          <p:sp>
            <p:nvSpPr>
              <p:cNvPr id="18" name="Rectangle 17"/>
              <p:cNvSpPr/>
              <p:nvPr/>
            </p:nvSpPr>
            <p:spPr>
              <a:xfrm>
                <a:off x="1925203" y="0"/>
                <a:ext cx="758800" cy="118093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9" name="Rectangle 18"/>
              <p:cNvSpPr/>
              <p:nvPr/>
            </p:nvSpPr>
            <p:spPr>
              <a:xfrm>
                <a:off x="1925203" y="0"/>
                <a:ext cx="758800" cy="118093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23-25 Şubat 1988 </a:t>
                </a:r>
              </a:p>
              <a:p>
                <a:pPr lvl="0" algn="ctr" defTabSz="444500">
                  <a:lnSpc>
                    <a:spcPct val="90000"/>
                  </a:lnSpc>
                  <a:spcBef>
                    <a:spcPct val="0"/>
                  </a:spcBef>
                  <a:spcAft>
                    <a:spcPct val="35000"/>
                  </a:spcAft>
                </a:pPr>
                <a:r>
                  <a:rPr lang="tr-TR" sz="1000" kern="1200" dirty="0" smtClean="0">
                    <a:latin typeface="Arial Narrow" pitchFamily="34" charset="0"/>
                  </a:rPr>
                  <a:t>KYGM kütüphanelerde Yasal Düzenleme ve Standartlaştırma</a:t>
                </a:r>
              </a:p>
            </p:txBody>
          </p:sp>
        </p:grpSp>
        <p:grpSp>
          <p:nvGrpSpPr>
            <p:cNvPr id="20" name="Group 19"/>
            <p:cNvGrpSpPr/>
            <p:nvPr/>
          </p:nvGrpSpPr>
          <p:grpSpPr>
            <a:xfrm>
              <a:off x="4633774" y="3904725"/>
              <a:ext cx="1440160" cy="1180931"/>
              <a:chOff x="4866607" y="1771396"/>
              <a:chExt cx="690210" cy="1180931"/>
            </a:xfrm>
          </p:grpSpPr>
          <p:sp>
            <p:nvSpPr>
              <p:cNvPr id="21" name="Rectangle 20"/>
              <p:cNvSpPr/>
              <p:nvPr/>
            </p:nvSpPr>
            <p:spPr>
              <a:xfrm>
                <a:off x="4866607" y="1771396"/>
                <a:ext cx="690210" cy="118093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2" name="Rectangle 21"/>
              <p:cNvSpPr/>
              <p:nvPr/>
            </p:nvSpPr>
            <p:spPr>
              <a:xfrm>
                <a:off x="4866607" y="1771396"/>
                <a:ext cx="690210" cy="118093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tr-TR" sz="1000" kern="1200" dirty="0" smtClean="0">
                    <a:latin typeface="Arial Narrow" pitchFamily="34" charset="0"/>
                  </a:rPr>
                  <a:t>Yüksek Öğretim Kurumları Kütüphaneleri Bilgi Merkezleri Arası Kaynak Paylaşım Yönergesi Taslağı</a:t>
                </a:r>
              </a:p>
            </p:txBody>
          </p:sp>
        </p:grpSp>
      </p:grpSp>
      <p:sp>
        <p:nvSpPr>
          <p:cNvPr id="23"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Kütüphaneler Arası İşbirliği Türlerinin Tarihsel Gelişimi</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sp>
        <p:nvSpPr>
          <p:cNvPr id="24" name="TextBox 23"/>
          <p:cNvSpPr txBox="1"/>
          <p:nvPr/>
        </p:nvSpPr>
        <p:spPr>
          <a:xfrm>
            <a:off x="1078609" y="2030771"/>
            <a:ext cx="756084" cy="400110"/>
          </a:xfrm>
          <a:prstGeom prst="rect">
            <a:avLst/>
          </a:prstGeom>
          <a:noFill/>
        </p:spPr>
        <p:txBody>
          <a:bodyPr wrap="square" rtlCol="0">
            <a:spAutoFit/>
          </a:bodyPr>
          <a:lstStyle/>
          <a:p>
            <a:pPr algn="ctr"/>
            <a:r>
              <a:rPr lang="tr-TR" sz="1000" dirty="0" smtClean="0">
                <a:latin typeface="Arial Narrow" pitchFamily="34" charset="0"/>
              </a:rPr>
              <a:t>1966 TÜRDOK</a:t>
            </a:r>
            <a:endParaRPr lang="tr-TR" sz="1000" dirty="0">
              <a:latin typeface="Arial Narrow" pitchFamily="34" charset="0"/>
            </a:endParaRPr>
          </a:p>
        </p:txBody>
      </p:sp>
    </p:spTree>
    <p:extLst>
      <p:ext uri="{BB962C8B-B14F-4D97-AF65-F5344CB8AC3E}">
        <p14:creationId xmlns:p14="http://schemas.microsoft.com/office/powerpoint/2010/main" val="30566759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19</a:t>
            </a:fld>
            <a:r>
              <a:rPr lang="tr-TR" dirty="0" smtClean="0"/>
              <a:t>/27</a:t>
            </a:r>
            <a:endParaRPr lang="tr-TR" dirty="0"/>
          </a:p>
        </p:txBody>
      </p:sp>
      <p:sp>
        <p:nvSpPr>
          <p:cNvPr id="3" name="Rectangle 1"/>
          <p:cNvSpPr>
            <a:spLocks noChangeArrowheads="1"/>
          </p:cNvSpPr>
          <p:nvPr/>
        </p:nvSpPr>
        <p:spPr bwMode="auto">
          <a:xfrm>
            <a:off x="53752" y="1039890"/>
            <a:ext cx="9036496" cy="1282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1269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228600" algn="l"/>
              </a:tabLst>
            </a:pPr>
            <a:r>
              <a:rPr kumimoji="0" lang="tr-TR" sz="1200" b="0" i="1" u="none" strike="noStrike" cap="none" normalizeH="0" baseline="0" dirty="0" smtClean="0">
                <a:ln>
                  <a:noFill/>
                </a:ln>
                <a:solidFill>
                  <a:schemeClr val="tx2">
                    <a:lumMod val="75000"/>
                  </a:schemeClr>
                </a:solidFill>
                <a:effectLst/>
                <a:ea typeface="Calibri" pitchFamily="34" charset="0"/>
              </a:rPr>
              <a:t>To</a:t>
            </a:r>
            <a:r>
              <a:rPr kumimoji="0" lang="tr-TR" sz="1200" b="0" i="0" u="none" strike="noStrike" cap="none" normalizeH="0" baseline="0" dirty="0" smtClean="0">
                <a:ln>
                  <a:noFill/>
                </a:ln>
                <a:solidFill>
                  <a:schemeClr val="tx2">
                    <a:lumMod val="75000"/>
                  </a:schemeClr>
                </a:solidFill>
                <a:effectLst/>
                <a:ea typeface="Calibri" pitchFamily="34" charset="0"/>
              </a:rPr>
              <a:t>: </a:t>
            </a:r>
            <a:r>
              <a:rPr kumimoji="0" lang="tr-TR" sz="1200" b="0" i="0" u="none" strike="noStrike" cap="none" normalizeH="0" baseline="0" dirty="0" smtClean="0">
                <a:ln>
                  <a:noFill/>
                </a:ln>
                <a:solidFill>
                  <a:schemeClr val="tx2">
                    <a:lumMod val="75000"/>
                  </a:schemeClr>
                </a:solidFill>
                <a:effectLst/>
                <a:ea typeface="Calibri" pitchFamily="34" charset="0"/>
                <a:hlinkClick r:id="rId2"/>
              </a:rPr>
              <a:t>kutup-l@metu.edu.tr</a:t>
            </a:r>
            <a:r>
              <a:rPr kumimoji="0" lang="tr-TR" sz="1200" b="0" i="0" u="none" strike="noStrike" cap="none" normalizeH="0" baseline="0" dirty="0" smtClean="0">
                <a:ln>
                  <a:noFill/>
                </a:ln>
                <a:solidFill>
                  <a:schemeClr val="tx2">
                    <a:lumMod val="75000"/>
                  </a:schemeClr>
                </a:solidFill>
                <a:effectLst/>
                <a:ea typeface="Calibri" pitchFamily="34" charset="0"/>
              </a:rPr>
              <a:t> </a:t>
            </a:r>
            <a:endParaRPr kumimoji="0" lang="tr-TR" sz="1200" b="0" i="0" u="none" strike="noStrike" cap="none" normalizeH="0" baseline="0" dirty="0" smtClean="0">
              <a:ln>
                <a:noFill/>
              </a:ln>
              <a:solidFill>
                <a:schemeClr val="tx2">
                  <a:lumMod val="7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tr-TR" sz="1200" b="0" i="1" u="none" strike="noStrike" cap="none" normalizeH="0" baseline="0" dirty="0" smtClean="0">
                <a:ln>
                  <a:noFill/>
                </a:ln>
                <a:solidFill>
                  <a:schemeClr val="tx2">
                    <a:lumMod val="75000"/>
                  </a:schemeClr>
                </a:solidFill>
                <a:effectLst/>
                <a:ea typeface="Calibri" pitchFamily="34" charset="0"/>
              </a:rPr>
              <a:t>Subject</a:t>
            </a:r>
            <a:r>
              <a:rPr kumimoji="0" lang="tr-TR" sz="1200" b="0" i="0" u="none" strike="noStrike" cap="none" normalizeH="0" baseline="0" dirty="0" smtClean="0">
                <a:ln>
                  <a:noFill/>
                </a:ln>
                <a:solidFill>
                  <a:schemeClr val="tx2">
                    <a:lumMod val="75000"/>
                  </a:schemeClr>
                </a:solidFill>
                <a:effectLst/>
                <a:ea typeface="Calibri" pitchFamily="34" charset="0"/>
              </a:rPr>
              <a:t>: ODTU-ILL </a:t>
            </a:r>
            <a:endParaRPr kumimoji="0" lang="tr-TR" sz="1200" b="0" i="0" u="none" strike="noStrike" cap="none" normalizeH="0" baseline="0" dirty="0" smtClean="0">
              <a:ln>
                <a:noFill/>
              </a:ln>
              <a:solidFill>
                <a:schemeClr val="tx2">
                  <a:lumMod val="7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tr-TR" sz="1200" b="0" i="1" u="none" strike="noStrike" cap="none" normalizeH="0" baseline="0" dirty="0" smtClean="0">
                <a:ln>
                  <a:noFill/>
                </a:ln>
                <a:solidFill>
                  <a:schemeClr val="tx2">
                    <a:lumMod val="75000"/>
                  </a:schemeClr>
                </a:solidFill>
                <a:effectLst/>
                <a:ea typeface="Calibri" pitchFamily="34" charset="0"/>
              </a:rPr>
              <a:t>From</a:t>
            </a:r>
            <a:r>
              <a:rPr kumimoji="0" lang="tr-TR" sz="1200" b="0" i="0" u="none" strike="noStrike" cap="none" normalizeH="0" baseline="0" dirty="0" smtClean="0">
                <a:ln>
                  <a:noFill/>
                </a:ln>
                <a:solidFill>
                  <a:schemeClr val="tx2">
                    <a:lumMod val="75000"/>
                  </a:schemeClr>
                </a:solidFill>
                <a:effectLst/>
                <a:ea typeface="Calibri"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tr-TR" sz="1200" b="0" i="1" u="none" strike="noStrike" cap="none" normalizeH="0" baseline="0" dirty="0" smtClean="0">
                <a:ln>
                  <a:noFill/>
                </a:ln>
                <a:solidFill>
                  <a:schemeClr val="tx2">
                    <a:lumMod val="75000"/>
                  </a:schemeClr>
                </a:solidFill>
                <a:effectLst/>
                <a:ea typeface="Calibri" pitchFamily="34" charset="0"/>
              </a:rPr>
              <a:t>Date</a:t>
            </a:r>
            <a:r>
              <a:rPr kumimoji="0" lang="tr-TR" sz="1200" b="0" i="0" u="none" strike="noStrike" cap="none" normalizeH="0" baseline="0" dirty="0" smtClean="0">
                <a:ln>
                  <a:noFill/>
                </a:ln>
                <a:solidFill>
                  <a:schemeClr val="tx2">
                    <a:lumMod val="75000"/>
                  </a:schemeClr>
                </a:solidFill>
                <a:effectLst/>
                <a:ea typeface="Calibri" pitchFamily="34" charset="0"/>
              </a:rPr>
              <a:t>: Fri, 17 Jan 1997 15:20:28 +0300 (MEST) </a:t>
            </a:r>
            <a:endParaRPr kumimoji="0" lang="tr-TR" sz="1200" b="0" i="0" u="none" strike="noStrike" cap="none" normalizeH="0" baseline="0" dirty="0" smtClean="0">
              <a:ln>
                <a:noFill/>
              </a:ln>
              <a:solidFill>
                <a:schemeClr val="tx2">
                  <a:lumMod val="75000"/>
                </a:schemeClr>
              </a:solidFill>
              <a:effectLst/>
            </a:endParaRPr>
          </a:p>
          <a:p>
            <a:pPr marL="0" marR="0" lvl="0" indent="0" algn="l" defTabSz="914400" rtl="0" eaLnBrk="0" fontAlgn="base" latinLnBrk="0" hangingPunct="0">
              <a:lnSpc>
                <a:spcPct val="100000"/>
              </a:lnSpc>
              <a:spcBef>
                <a:spcPct val="0"/>
              </a:spcBef>
              <a:spcAft>
                <a:spcPct val="0"/>
              </a:spcAft>
              <a:buClrTx/>
              <a:buSzTx/>
              <a:tabLst>
                <a:tab pos="228600" algn="l"/>
              </a:tabLst>
            </a:pPr>
            <a:endParaRPr kumimoji="0" lang="tr-TR"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tr-TR" sz="1200" b="0" i="0" u="none" strike="noStrike" cap="none" normalizeH="0" baseline="0" dirty="0" smtClean="0">
              <a:ln>
                <a:noFill/>
              </a:ln>
              <a:solidFill>
                <a:schemeClr val="tx1"/>
              </a:solidFill>
              <a:effectLst/>
            </a:endParaRPr>
          </a:p>
        </p:txBody>
      </p:sp>
      <p:sp>
        <p:nvSpPr>
          <p:cNvPr id="5" name="Rectangle 3"/>
          <p:cNvSpPr>
            <a:spLocks noChangeArrowheads="1"/>
          </p:cNvSpPr>
          <p:nvPr/>
        </p:nvSpPr>
        <p:spPr bwMode="auto">
          <a:xfrm>
            <a:off x="53752" y="1988840"/>
            <a:ext cx="8856984" cy="4478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2">
                    <a:lumMod val="75000"/>
                  </a:schemeClr>
                </a:solidFill>
                <a:effectLst/>
                <a:ea typeface="Times New Roman" pitchFamily="18" charset="0"/>
              </a:rPr>
              <a:t>Merhabalar</a:t>
            </a:r>
          </a:p>
          <a:p>
            <a:pPr marL="0" marR="0" lvl="0" indent="0" algn="just" defTabSz="914400" rtl="0" eaLnBrk="1" fontAlgn="base" latinLnBrk="0" hangingPunct="1">
              <a:lnSpc>
                <a:spcPct val="100000"/>
              </a:lnSpc>
              <a:spcBef>
                <a:spcPct val="0"/>
              </a:spcBef>
              <a:spcAft>
                <a:spcPct val="0"/>
              </a:spcAft>
              <a:buClrTx/>
              <a:buSzTx/>
              <a:buFontTx/>
              <a:buNone/>
              <a:tabLst/>
            </a:pPr>
            <a:endParaRPr lang="tr-TR" sz="1200" dirty="0">
              <a:solidFill>
                <a:schemeClr val="tx2">
                  <a:lumMod val="75000"/>
                </a:schemeClr>
              </a:solidFill>
              <a:ea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2">
                    <a:lumMod val="75000"/>
                  </a:schemeClr>
                </a:solidFill>
                <a:effectLst/>
                <a:ea typeface="Times New Roman" pitchFamily="18" charset="0"/>
              </a:rPr>
              <a:t>1993 yilindan bu yana ODTU kutuphanesi enformasyon bolumunde ( yurtici+Kibris) fotokopi hizmetiyle ugrasmaktayim.Fotokopi hizmetini tekbasimayurutuyorum.Kutuphanemizde bu is icin ayri bir birim yoktur.1 sayfafotokopi 5000-TL den gonderilmektedir.(1996 yili fiyatidir)Birayda yaklasik 150-200 makale gonderilmektedir. Fotokopihizmetinde karsilastigim bir cok problem vardir.Bunlari soylesiralayabilirim.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tr-TR" sz="1200" b="0" i="0" u="none" strike="noStrike" cap="none" normalizeH="0" baseline="0" dirty="0" smtClean="0">
              <a:ln>
                <a:noFill/>
              </a:ln>
              <a:solidFill>
                <a:schemeClr val="tx2">
                  <a:lumMod val="75000"/>
                </a:schemeClr>
              </a:solidFill>
              <a:effectLst/>
              <a:ea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2">
                    <a:lumMod val="75000"/>
                  </a:schemeClr>
                </a:solidFill>
                <a:effectLst/>
                <a:ea typeface="Times New Roman" pitchFamily="18" charset="0"/>
              </a:rPr>
              <a:t>1-Cok fazla fotokopi isteginin olmasi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2">
                    <a:lumMod val="75000"/>
                  </a:schemeClr>
                </a:solidFill>
                <a:effectLst/>
                <a:ea typeface="Times New Roman" pitchFamily="18" charset="0"/>
              </a:rPr>
              <a:t>2-Istek formlarinin ayni formatta olmamasi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2">
                    <a:lumMod val="75000"/>
                  </a:schemeClr>
                </a:solidFill>
                <a:effectLst/>
                <a:ea typeface="Times New Roman" pitchFamily="18" charset="0"/>
              </a:rPr>
              <a:t>3-Eleman yetersizligi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2">
                    <a:lumMod val="75000"/>
                  </a:schemeClr>
                </a:solidFill>
                <a:effectLst/>
                <a:ea typeface="Times New Roman" pitchFamily="18" charset="0"/>
              </a:rPr>
              <a:t>4-Fotokopi makinasi vb. problemler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2">
                    <a:lumMod val="75000"/>
                  </a:schemeClr>
                </a:solidFill>
                <a:effectLst/>
                <a:ea typeface="Times New Roman" pitchFamily="18" charset="0"/>
              </a:rPr>
              <a:t>5-Evrak yazisi posta islemleri gibi resmi yazilarin olmasi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2">
                    <a:lumMod val="75000"/>
                  </a:schemeClr>
                </a:solidFill>
                <a:effectLst/>
                <a:ea typeface="Times New Roman" pitchFamily="18" charset="0"/>
              </a:rPr>
              <a:t>6-Postanin cok yavas ulasmasi vb. </a:t>
            </a:r>
          </a:p>
          <a:p>
            <a:pPr marL="0" marR="0" lvl="0" indent="0" algn="just" defTabSz="914400" rtl="0" eaLnBrk="1" fontAlgn="base" latinLnBrk="0" hangingPunct="1">
              <a:lnSpc>
                <a:spcPct val="100000"/>
              </a:lnSpc>
              <a:spcBef>
                <a:spcPct val="0"/>
              </a:spcBef>
              <a:spcAft>
                <a:spcPct val="0"/>
              </a:spcAft>
              <a:buClrTx/>
              <a:buSzTx/>
              <a:buFontTx/>
              <a:buNone/>
              <a:tabLst/>
            </a:pPr>
            <a:endParaRPr lang="tr-TR" sz="1200" dirty="0">
              <a:solidFill>
                <a:schemeClr val="tx2">
                  <a:lumMod val="75000"/>
                </a:schemeClr>
              </a:solidFill>
              <a:ea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2">
                    <a:lumMod val="75000"/>
                  </a:schemeClr>
                </a:solidFill>
                <a:effectLst/>
                <a:ea typeface="Times New Roman" pitchFamily="18" charset="0"/>
              </a:rPr>
              <a:t>Ben bu problemrin cozumuyle ilgili gecen yil bir calisma yaptim.E-mailadresi olan kutuphanelrin mail araciligi ile istek yaparlarsa daha hizliolabilecegini dusundum.Fakat mail adresi olmayan kutuphanelere haksizlikolabilecegini dusundum yinede bir kac okuyucu benim yada kutuphanenin  e-mail adresini kullanarak  istekte bulundu.Belki butun sartlarimiz uygunolsaydi yararli olabilirdi.Turkiyede bu hizmetin hizli yapilabilecegineinaniyorm.Cunku ulkemizde arastirmacilarin yararlanabilecegi bir cokbilimsel kaynak vardir.Onemli olan arastirmacinin bu kaynaga hangikutuphaneden bulabilecegidir.Once 1977 yilindan bu yana hazirlanmamis birtoplu katalog basili ve internet icin hazirlanmalidir.Ortak bir formattaformlar (basili ve e-mail icin) hazirlanmalidir.Posta islemlerikisaltilmalidir.Ve en onemlisi bu isin daha iyi yaplilabilmesi icinkutuphaneler icerisinde ILL birimleri olusturulmalidir.Su anda aklimagelenler bunlar.       </a:t>
            </a:r>
          </a:p>
          <a:p>
            <a:pPr marL="0" marR="0" lvl="0" indent="0" algn="just" defTabSz="914400" rtl="0" eaLnBrk="1" fontAlgn="base" latinLnBrk="0" hangingPunct="1">
              <a:lnSpc>
                <a:spcPct val="100000"/>
              </a:lnSpc>
              <a:spcBef>
                <a:spcPct val="0"/>
              </a:spcBef>
              <a:spcAft>
                <a:spcPct val="0"/>
              </a:spcAft>
              <a:buClrTx/>
              <a:buSzTx/>
              <a:buFontTx/>
              <a:buNone/>
              <a:tabLst/>
            </a:pPr>
            <a:endParaRPr lang="tr-TR" sz="1200" dirty="0">
              <a:solidFill>
                <a:schemeClr val="tx2">
                  <a:lumMod val="75000"/>
                </a:schemeClr>
              </a:solidFill>
              <a:ea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2">
                    <a:lumMod val="75000"/>
                  </a:schemeClr>
                </a:solidFill>
                <a:effectLst/>
                <a:ea typeface="Times New Roman" pitchFamily="18" charset="0"/>
              </a:rPr>
              <a:t>IYI CALISMALAR</a:t>
            </a:r>
            <a:r>
              <a:rPr kumimoji="0" lang="tr-TR" sz="1200" b="0" i="0" u="none" strike="noStrike" cap="none" normalizeH="0" baseline="0" dirty="0" smtClean="0">
                <a:ln>
                  <a:noFill/>
                </a:ln>
                <a:solidFill>
                  <a:schemeClr val="tx2">
                    <a:lumMod val="75000"/>
                  </a:schemeClr>
                </a:solidFill>
                <a:effectLst/>
              </a:rPr>
              <a:t> </a:t>
            </a:r>
          </a:p>
        </p:txBody>
      </p:sp>
      <p:sp>
        <p:nvSpPr>
          <p:cNvPr id="6" name="TextBox 5"/>
          <p:cNvSpPr txBox="1"/>
          <p:nvPr/>
        </p:nvSpPr>
        <p:spPr>
          <a:xfrm>
            <a:off x="5834695" y="6025649"/>
            <a:ext cx="2952328" cy="276999"/>
          </a:xfrm>
          <a:prstGeom prst="rect">
            <a:avLst/>
          </a:prstGeom>
          <a:noFill/>
        </p:spPr>
        <p:txBody>
          <a:bodyPr wrap="square" rtlCol="0">
            <a:spAutoFit/>
          </a:bodyPr>
          <a:lstStyle/>
          <a:p>
            <a:pPr algn="r"/>
            <a:r>
              <a:rPr lang="tr-TR" sz="1200" b="1" i="1" dirty="0" smtClean="0"/>
              <a:t>( KUTUP-L Dijital Arşivi )</a:t>
            </a:r>
            <a:endParaRPr lang="tr-TR" sz="1200" b="1" i="1" dirty="0"/>
          </a:p>
        </p:txBody>
      </p:sp>
      <p:sp>
        <p:nvSpPr>
          <p:cNvPr id="7" name="TextBox 6"/>
          <p:cNvSpPr txBox="1"/>
          <p:nvPr/>
        </p:nvSpPr>
        <p:spPr>
          <a:xfrm>
            <a:off x="2771800" y="670558"/>
            <a:ext cx="4539059" cy="369332"/>
          </a:xfrm>
          <a:prstGeom prst="rect">
            <a:avLst/>
          </a:prstGeom>
          <a:noFill/>
        </p:spPr>
        <p:txBody>
          <a:bodyPr wrap="square" rtlCol="0">
            <a:spAutoFit/>
          </a:bodyPr>
          <a:lstStyle/>
          <a:p>
            <a:r>
              <a:rPr lang="tr-TR" dirty="0" smtClean="0"/>
              <a:t>KİTS Öncesi Yaşanılan Problemler</a:t>
            </a:r>
            <a:endParaRPr lang="tr-TR" dirty="0"/>
          </a:p>
        </p:txBody>
      </p:sp>
    </p:spTree>
    <p:extLst>
      <p:ext uri="{BB962C8B-B14F-4D97-AF65-F5344CB8AC3E}">
        <p14:creationId xmlns:p14="http://schemas.microsoft.com/office/powerpoint/2010/main" val="38261045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14281" y="714339"/>
            <a:ext cx="5349875"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Sunum Planı </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pic>
        <p:nvPicPr>
          <p:cNvPr id="8206" name="Picture 14" descr="C:\Documents and Settings\YILMAZ\Desktop\papatya2.pn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971600" y="1289931"/>
            <a:ext cx="666912" cy="648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5" name="Picture 14" descr="C:\Documents and Settings\YILMAZ\Desktop\papatya2.pn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1835696" y="2090403"/>
            <a:ext cx="666912" cy="648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6" name="Picture 14" descr="C:\Documents and Settings\YILMAZ\Desktop\papatya2.pn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2889219" y="2881901"/>
            <a:ext cx="666912" cy="648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7" name="Picture 14" descr="C:\Documents and Settings\YILMAZ\Desktop\papatya2.pn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5256075" y="4487914"/>
            <a:ext cx="666912" cy="648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8" name="Picture 14" descr="C:\Documents and Settings\YILMAZ\Desktop\papatya2.pn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6396836" y="5310936"/>
            <a:ext cx="666912" cy="648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9" name="Picture 14" descr="C:\Documents and Settings\YILMAZ\Desktop\papatya2.pn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4129589" y="3711260"/>
            <a:ext cx="666912" cy="648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Box 25"/>
          <p:cNvSpPr txBox="1">
            <a:spLocks noChangeArrowheads="1"/>
          </p:cNvSpPr>
          <p:nvPr/>
        </p:nvSpPr>
        <p:spPr bwMode="auto">
          <a:xfrm>
            <a:off x="1736182" y="1429301"/>
            <a:ext cx="14787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tr-TR" dirty="0" smtClean="0">
                <a:latin typeface="Calibri" pitchFamily="34" charset="0"/>
              </a:rPr>
              <a:t>Giriş</a:t>
            </a:r>
            <a:endParaRPr lang="tr-TR" dirty="0">
              <a:latin typeface="Calibri" pitchFamily="34" charset="0"/>
            </a:endParaRPr>
          </a:p>
        </p:txBody>
      </p:sp>
      <p:sp>
        <p:nvSpPr>
          <p:cNvPr id="2" name="Rectangle 1"/>
          <p:cNvSpPr/>
          <p:nvPr/>
        </p:nvSpPr>
        <p:spPr>
          <a:xfrm>
            <a:off x="2614465" y="2229773"/>
            <a:ext cx="2177962" cy="369332"/>
          </a:xfrm>
          <a:prstGeom prst="rect">
            <a:avLst/>
          </a:prstGeom>
        </p:spPr>
        <p:txBody>
          <a:bodyPr wrap="square">
            <a:spAutoFit/>
          </a:bodyPr>
          <a:lstStyle/>
          <a:p>
            <a:pPr eaLnBrk="1" hangingPunct="1"/>
            <a:r>
              <a:rPr lang="tr-TR" dirty="0" smtClean="0">
                <a:latin typeface="Calibri" pitchFamily="34" charset="0"/>
              </a:rPr>
              <a:t>KİB Türleri</a:t>
            </a:r>
            <a:endParaRPr lang="tr-TR" dirty="0">
              <a:latin typeface="Calibri" pitchFamily="34" charset="0"/>
            </a:endParaRPr>
          </a:p>
        </p:txBody>
      </p:sp>
      <p:sp>
        <p:nvSpPr>
          <p:cNvPr id="3" name="Rectangle 2"/>
          <p:cNvSpPr/>
          <p:nvPr/>
        </p:nvSpPr>
        <p:spPr>
          <a:xfrm>
            <a:off x="3875538" y="3021271"/>
            <a:ext cx="1702325" cy="369332"/>
          </a:xfrm>
          <a:prstGeom prst="rect">
            <a:avLst/>
          </a:prstGeom>
        </p:spPr>
        <p:txBody>
          <a:bodyPr wrap="none">
            <a:spAutoFit/>
          </a:bodyPr>
          <a:lstStyle/>
          <a:p>
            <a:r>
              <a:rPr lang="tr-TR" dirty="0">
                <a:latin typeface="Calibri" pitchFamily="34" charset="0"/>
              </a:rPr>
              <a:t> </a:t>
            </a:r>
            <a:r>
              <a:rPr lang="tr-TR" dirty="0" smtClean="0">
                <a:latin typeface="Calibri" pitchFamily="34" charset="0"/>
              </a:rPr>
              <a:t>Tarihsel Gelişim</a:t>
            </a:r>
            <a:endParaRPr lang="tr-TR" dirty="0"/>
          </a:p>
        </p:txBody>
      </p:sp>
      <p:sp>
        <p:nvSpPr>
          <p:cNvPr id="4" name="Rectangle 3"/>
          <p:cNvSpPr/>
          <p:nvPr/>
        </p:nvSpPr>
        <p:spPr>
          <a:xfrm>
            <a:off x="4943054" y="3850630"/>
            <a:ext cx="2381036" cy="369332"/>
          </a:xfrm>
          <a:prstGeom prst="rect">
            <a:avLst/>
          </a:prstGeom>
        </p:spPr>
        <p:txBody>
          <a:bodyPr wrap="none">
            <a:spAutoFit/>
          </a:bodyPr>
          <a:lstStyle/>
          <a:p>
            <a:pPr eaLnBrk="1" hangingPunct="1"/>
            <a:r>
              <a:rPr lang="tr-TR" dirty="0" smtClean="0">
                <a:latin typeface="Calibri" pitchFamily="34" charset="0"/>
              </a:rPr>
              <a:t>Günümüz Uygulamaları</a:t>
            </a:r>
            <a:endParaRPr lang="tr-TR" dirty="0">
              <a:latin typeface="Calibri" pitchFamily="34" charset="0"/>
            </a:endParaRPr>
          </a:p>
        </p:txBody>
      </p:sp>
      <p:sp>
        <p:nvSpPr>
          <p:cNvPr id="5" name="Rectangle 4"/>
          <p:cNvSpPr/>
          <p:nvPr/>
        </p:nvSpPr>
        <p:spPr>
          <a:xfrm>
            <a:off x="6084168" y="4627284"/>
            <a:ext cx="955711" cy="369332"/>
          </a:xfrm>
          <a:prstGeom prst="rect">
            <a:avLst/>
          </a:prstGeom>
        </p:spPr>
        <p:txBody>
          <a:bodyPr wrap="none">
            <a:spAutoFit/>
          </a:bodyPr>
          <a:lstStyle/>
          <a:p>
            <a:pPr eaLnBrk="1" hangingPunct="1"/>
            <a:r>
              <a:rPr lang="tr-TR" dirty="0" smtClean="0">
                <a:latin typeface="Calibri" pitchFamily="34" charset="0"/>
              </a:rPr>
              <a:t>Öneriler</a:t>
            </a:r>
            <a:endParaRPr lang="tr-TR" dirty="0">
              <a:latin typeface="Calibri" pitchFamily="34" charset="0"/>
            </a:endParaRPr>
          </a:p>
        </p:txBody>
      </p:sp>
      <p:sp>
        <p:nvSpPr>
          <p:cNvPr id="6" name="Rectangle 5"/>
          <p:cNvSpPr/>
          <p:nvPr/>
        </p:nvSpPr>
        <p:spPr>
          <a:xfrm>
            <a:off x="7092348" y="5450306"/>
            <a:ext cx="753732" cy="369332"/>
          </a:xfrm>
          <a:prstGeom prst="rect">
            <a:avLst/>
          </a:prstGeom>
        </p:spPr>
        <p:txBody>
          <a:bodyPr wrap="none">
            <a:spAutoFit/>
          </a:bodyPr>
          <a:lstStyle/>
          <a:p>
            <a:pPr eaLnBrk="1" hangingPunct="1"/>
            <a:r>
              <a:rPr lang="tr-TR" dirty="0" smtClean="0">
                <a:latin typeface="Calibri" pitchFamily="34" charset="0"/>
              </a:rPr>
              <a:t>Sonuç</a:t>
            </a:r>
            <a:endParaRPr lang="tr-TR" dirty="0">
              <a:latin typeface="Calibri" pitchFamily="34" charset="0"/>
            </a:endParaRPr>
          </a:p>
        </p:txBody>
      </p:sp>
      <p:sp>
        <p:nvSpPr>
          <p:cNvPr id="7" name="Slide Number Placeholder 6"/>
          <p:cNvSpPr>
            <a:spLocks noGrp="1"/>
          </p:cNvSpPr>
          <p:nvPr>
            <p:ph type="sldNum" sz="quarter" idx="10"/>
          </p:nvPr>
        </p:nvSpPr>
        <p:spPr/>
        <p:txBody>
          <a:bodyPr/>
          <a:lstStyle/>
          <a:p>
            <a:pPr>
              <a:defRPr/>
            </a:pPr>
            <a:fld id="{DDFC55D0-5474-458A-9156-D36A2E755A35}" type="slidenum">
              <a:rPr lang="tr-TR" smtClean="0"/>
              <a:pPr>
                <a:defRPr/>
              </a:pPr>
              <a:t>2</a:t>
            </a:fld>
            <a:r>
              <a:rPr lang="tr-TR" dirty="0" smtClean="0"/>
              <a:t>/27</a:t>
            </a:r>
            <a:endParaRPr lang="tr-T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206"/>
                                        </p:tgtEl>
                                        <p:attrNameLst>
                                          <p:attrName>style.visibility</p:attrName>
                                        </p:attrNameLst>
                                      </p:cBhvr>
                                      <p:to>
                                        <p:strVal val="visible"/>
                                      </p:to>
                                    </p:set>
                                    <p:anim calcmode="lin" valueType="num">
                                      <p:cBhvr additive="base">
                                        <p:cTn id="11" dur="500" fill="hold"/>
                                        <p:tgtEl>
                                          <p:spTgt spid="8206"/>
                                        </p:tgtEl>
                                        <p:attrNameLst>
                                          <p:attrName>ppt_x</p:attrName>
                                        </p:attrNameLst>
                                      </p:cBhvr>
                                      <p:tavLst>
                                        <p:tav tm="0">
                                          <p:val>
                                            <p:strVal val="1+#ppt_w/2"/>
                                          </p:val>
                                        </p:tav>
                                        <p:tav tm="100000">
                                          <p:val>
                                            <p:strVal val="#ppt_x"/>
                                          </p:val>
                                        </p:tav>
                                      </p:tavLst>
                                    </p:anim>
                                    <p:anim calcmode="lin" valueType="num">
                                      <p:cBhvr additive="base">
                                        <p:cTn id="12" dur="500" fill="hold"/>
                                        <p:tgtEl>
                                          <p:spTgt spid="820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1+#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1+#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1+#ppt_w/2"/>
                                          </p:val>
                                        </p:tav>
                                        <p:tav tm="100000">
                                          <p:val>
                                            <p:strVal val="#ppt_x"/>
                                          </p:val>
                                        </p:tav>
                                      </p:tavLst>
                                    </p:anim>
                                    <p:anim calcmode="lin" valueType="num">
                                      <p:cBhvr additive="base">
                                        <p:cTn id="32" dur="5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1+#ppt_w/2"/>
                                          </p:val>
                                        </p:tav>
                                        <p:tav tm="100000">
                                          <p:val>
                                            <p:strVal val="#ppt_x"/>
                                          </p:val>
                                        </p:tav>
                                      </p:tavLst>
                                    </p:anim>
                                    <p:anim calcmode="lin" valueType="num">
                                      <p:cBhvr additive="base">
                                        <p:cTn id="36" dur="500" fill="hold"/>
                                        <p:tgtEl>
                                          <p:spTgt spid="2"/>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1+#ppt_w/2"/>
                                          </p:val>
                                        </p:tav>
                                        <p:tav tm="100000">
                                          <p:val>
                                            <p:strVal val="#ppt_x"/>
                                          </p:val>
                                        </p:tav>
                                      </p:tavLst>
                                    </p:anim>
                                    <p:anim calcmode="lin" valueType="num">
                                      <p:cBhvr additive="base">
                                        <p:cTn id="40" dur="500" fill="hold"/>
                                        <p:tgtEl>
                                          <p:spTgt spid="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1+#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1+#ppt_w/2"/>
                                          </p:val>
                                        </p:tav>
                                        <p:tav tm="100000">
                                          <p:val>
                                            <p:strVal val="#ppt_x"/>
                                          </p:val>
                                        </p:tav>
                                      </p:tavLst>
                                    </p:anim>
                                    <p:anim calcmode="lin" valueType="num">
                                      <p:cBhvr additive="base">
                                        <p:cTn id="48" dur="500" fill="hold"/>
                                        <p:tgtEl>
                                          <p:spTgt spid="5"/>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additive="base">
                                        <p:cTn id="51" dur="500" fill="hold"/>
                                        <p:tgtEl>
                                          <p:spTgt spid="6"/>
                                        </p:tgtEl>
                                        <p:attrNameLst>
                                          <p:attrName>ppt_x</p:attrName>
                                        </p:attrNameLst>
                                      </p:cBhvr>
                                      <p:tavLst>
                                        <p:tav tm="0">
                                          <p:val>
                                            <p:strVal val="1+#ppt_w/2"/>
                                          </p:val>
                                        </p:tav>
                                        <p:tav tm="100000">
                                          <p:val>
                                            <p:strVal val="#ppt_x"/>
                                          </p:val>
                                        </p:tav>
                                      </p:tavLst>
                                    </p:anim>
                                    <p:anim calcmode="lin" valueType="num">
                                      <p:cBhvr additive="base">
                                        <p:cTn id="5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P spid="3" grpId="0"/>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20</a:t>
            </a:fld>
            <a:r>
              <a:rPr lang="tr-TR" dirty="0" smtClean="0"/>
              <a:t>/27</a:t>
            </a:r>
            <a:endParaRPr lang="tr-TR" dirty="0"/>
          </a:p>
        </p:txBody>
      </p:sp>
      <p:sp>
        <p:nvSpPr>
          <p:cNvPr id="3"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Günümüz Uygulamaları</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1315" y="3682439"/>
            <a:ext cx="4301369" cy="1656184"/>
          </a:xfrm>
          <a:prstGeom prst="rect">
            <a:avLst/>
          </a:prstGeom>
          <a:ln>
            <a:noFill/>
          </a:ln>
          <a:effectLst>
            <a:outerShdw blurRad="292100" dist="139700" dir="2700000" algn="tl" rotWithShape="0">
              <a:srgbClr val="333333">
                <a:alpha val="65000"/>
              </a:srgbClr>
            </a:outerShdw>
          </a:effectLst>
          <a:extLst/>
        </p:spPr>
      </p:pic>
      <p:pic>
        <p:nvPicPr>
          <p:cNvPr id="7" name="Picture 6" descr="E:\usb\konuşma görsel\tubess_yen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842" y="1854265"/>
            <a:ext cx="7526315" cy="10081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5634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21</a:t>
            </a:fld>
            <a:r>
              <a:rPr lang="tr-TR" dirty="0" smtClean="0"/>
              <a:t>/27</a:t>
            </a:r>
            <a:endParaRPr lang="tr-TR" dirty="0"/>
          </a:p>
        </p:txBody>
      </p:sp>
      <p:sp>
        <p:nvSpPr>
          <p:cNvPr id="3"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Günümüz Uygulamaları</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sp>
        <p:nvSpPr>
          <p:cNvPr id="4" name="Rectangle 3"/>
          <p:cNvSpPr/>
          <p:nvPr/>
        </p:nvSpPr>
        <p:spPr>
          <a:xfrm>
            <a:off x="323528" y="1412776"/>
            <a:ext cx="7920880" cy="646331"/>
          </a:xfrm>
          <a:prstGeom prst="rect">
            <a:avLst/>
          </a:prstGeom>
        </p:spPr>
        <p:txBody>
          <a:bodyPr wrap="square">
            <a:spAutoFit/>
          </a:bodyPr>
          <a:lstStyle/>
          <a:p>
            <a:r>
              <a:rPr lang="tr-TR" b="1" dirty="0" smtClean="0"/>
              <a:t>KİTS’İN KÜTÜPHANELER ARASI  KAYNAK PAYLAŞIMINDA GETİRDİĞİ KAZANIMLAR</a:t>
            </a:r>
            <a:endParaRPr lang="tr-TR" dirty="0"/>
          </a:p>
        </p:txBody>
      </p:sp>
      <p:sp>
        <p:nvSpPr>
          <p:cNvPr id="5" name="Rectangle 4"/>
          <p:cNvSpPr/>
          <p:nvPr/>
        </p:nvSpPr>
        <p:spPr>
          <a:xfrm>
            <a:off x="334113" y="2348880"/>
            <a:ext cx="8136904" cy="3970318"/>
          </a:xfrm>
          <a:prstGeom prst="rect">
            <a:avLst/>
          </a:prstGeom>
        </p:spPr>
        <p:txBody>
          <a:bodyPr wrap="square">
            <a:spAutoFit/>
          </a:bodyPr>
          <a:lstStyle/>
          <a:p>
            <a:pPr marL="285750" indent="-285750">
              <a:buBlip>
                <a:blip r:embed="rId2"/>
              </a:buBlip>
            </a:pPr>
            <a:r>
              <a:rPr lang="tr-TR" dirty="0" smtClean="0"/>
              <a:t>Dağınık </a:t>
            </a:r>
            <a:r>
              <a:rPr lang="tr-TR" dirty="0"/>
              <a:t>görünümün </a:t>
            </a:r>
            <a:r>
              <a:rPr lang="tr-TR" dirty="0" smtClean="0"/>
              <a:t>ortadan kalkması ve bu </a:t>
            </a:r>
            <a:r>
              <a:rPr lang="tr-TR" dirty="0"/>
              <a:t>hizmeti veren  kütüphanelerin </a:t>
            </a:r>
            <a:r>
              <a:rPr lang="tr-TR" b="1" dirty="0"/>
              <a:t>ortak bir platformda </a:t>
            </a:r>
            <a:r>
              <a:rPr lang="tr-TR" dirty="0" smtClean="0"/>
              <a:t>toplanması</a:t>
            </a:r>
          </a:p>
          <a:p>
            <a:pPr marL="285750" indent="-285750">
              <a:buBlip>
                <a:blip r:embed="rId2"/>
              </a:buBlip>
            </a:pPr>
            <a:endParaRPr lang="tr-TR" dirty="0" smtClean="0"/>
          </a:p>
          <a:p>
            <a:pPr marL="285750" indent="-285750">
              <a:buBlip>
                <a:blip r:embed="rId2"/>
              </a:buBlip>
            </a:pPr>
            <a:r>
              <a:rPr lang="tr-TR" dirty="0" smtClean="0"/>
              <a:t>Ulusal kaynak paylaşımının </a:t>
            </a:r>
            <a:r>
              <a:rPr lang="tr-TR" dirty="0"/>
              <a:t>teorik değil </a:t>
            </a:r>
            <a:r>
              <a:rPr lang="tr-TR" b="1" dirty="0"/>
              <a:t>pratik</a:t>
            </a:r>
            <a:r>
              <a:rPr lang="tr-TR" dirty="0"/>
              <a:t>te de hayat </a:t>
            </a:r>
            <a:r>
              <a:rPr lang="tr-TR" dirty="0" smtClean="0"/>
              <a:t>bulması</a:t>
            </a:r>
          </a:p>
          <a:p>
            <a:pPr marL="285750" indent="-285750">
              <a:buBlip>
                <a:blip r:embed="rId2"/>
              </a:buBlip>
            </a:pPr>
            <a:endParaRPr lang="tr-TR" dirty="0"/>
          </a:p>
          <a:p>
            <a:pPr marL="285750" indent="-285750">
              <a:buBlip>
                <a:blip r:embed="rId2"/>
              </a:buBlip>
            </a:pPr>
            <a:r>
              <a:rPr lang="tr-TR" dirty="0" smtClean="0"/>
              <a:t>İşlemlerde </a:t>
            </a:r>
            <a:r>
              <a:rPr lang="tr-TR" b="1" dirty="0" smtClean="0"/>
              <a:t>standartlaşma</a:t>
            </a:r>
          </a:p>
          <a:p>
            <a:pPr marL="285750" indent="-285750">
              <a:buBlip>
                <a:blip r:embed="rId2"/>
              </a:buBlip>
            </a:pPr>
            <a:endParaRPr lang="tr-TR" b="1" dirty="0" smtClean="0"/>
          </a:p>
          <a:p>
            <a:pPr marL="285750" indent="-285750">
              <a:buBlip>
                <a:blip r:embed="rId2"/>
              </a:buBlip>
            </a:pPr>
            <a:r>
              <a:rPr lang="tr-TR" dirty="0" smtClean="0"/>
              <a:t>İstek </a:t>
            </a:r>
            <a:r>
              <a:rPr lang="tr-TR" dirty="0"/>
              <a:t>iletiminde ve geri dönüşümde </a:t>
            </a:r>
            <a:r>
              <a:rPr lang="tr-TR" b="1" dirty="0"/>
              <a:t>hız </a:t>
            </a:r>
            <a:endParaRPr lang="tr-TR" b="1" dirty="0" smtClean="0"/>
          </a:p>
          <a:p>
            <a:pPr marL="285750" indent="-285750">
              <a:buBlip>
                <a:blip r:embed="rId2"/>
              </a:buBlip>
            </a:pPr>
            <a:endParaRPr lang="tr-TR" b="1" dirty="0"/>
          </a:p>
          <a:p>
            <a:pPr marL="285750" indent="-285750">
              <a:buBlip>
                <a:blip r:embed="rId2"/>
              </a:buBlip>
            </a:pPr>
            <a:r>
              <a:rPr lang="tr-TR" dirty="0" smtClean="0"/>
              <a:t>Yapılan </a:t>
            </a:r>
            <a:r>
              <a:rPr lang="tr-TR" dirty="0"/>
              <a:t>işlemleri görebilme, kontrol etme ve </a:t>
            </a:r>
            <a:r>
              <a:rPr lang="tr-TR" b="1" dirty="0" smtClean="0"/>
              <a:t>arşivleme</a:t>
            </a:r>
          </a:p>
          <a:p>
            <a:pPr marL="285750" indent="-285750">
              <a:buBlip>
                <a:blip r:embed="rId2"/>
              </a:buBlip>
            </a:pPr>
            <a:endParaRPr lang="tr-TR" b="1" dirty="0"/>
          </a:p>
          <a:p>
            <a:pPr marL="285750" indent="-285750">
              <a:buBlip>
                <a:blip r:embed="rId2"/>
              </a:buBlip>
            </a:pPr>
            <a:r>
              <a:rPr lang="tr-TR" b="1" dirty="0" smtClean="0"/>
              <a:t>İletişim </a:t>
            </a:r>
            <a:r>
              <a:rPr lang="tr-TR" b="1" dirty="0"/>
              <a:t>becerilerinde </a:t>
            </a:r>
            <a:r>
              <a:rPr lang="tr-TR" b="1" dirty="0" smtClean="0"/>
              <a:t>gelişme</a:t>
            </a:r>
          </a:p>
          <a:p>
            <a:pPr marL="285750" indent="-285750">
              <a:buBlip>
                <a:blip r:embed="rId2"/>
              </a:buBlip>
            </a:pPr>
            <a:endParaRPr lang="tr-TR" b="1" dirty="0"/>
          </a:p>
          <a:p>
            <a:pPr marL="285750" indent="-285750">
              <a:buBlip>
                <a:blip r:embed="rId2"/>
              </a:buBlip>
            </a:pPr>
            <a:r>
              <a:rPr lang="tr-TR" dirty="0" smtClean="0"/>
              <a:t>Kurulan </a:t>
            </a:r>
            <a:r>
              <a:rPr lang="tr-TR" dirty="0"/>
              <a:t>sistemin </a:t>
            </a:r>
            <a:r>
              <a:rPr lang="tr-TR" b="1" dirty="0" smtClean="0"/>
              <a:t>sürekli ve çabuk gelişime </a:t>
            </a:r>
            <a:r>
              <a:rPr lang="tr-TR" b="1" dirty="0"/>
              <a:t>açık </a:t>
            </a:r>
            <a:r>
              <a:rPr lang="tr-TR" dirty="0" smtClean="0"/>
              <a:t>olması</a:t>
            </a:r>
            <a:endParaRPr lang="tr-TR" dirty="0"/>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43908" y="642927"/>
            <a:ext cx="1656184" cy="637691"/>
          </a:xfrm>
          <a:prstGeom prst="rect">
            <a:avLst/>
          </a:prstGeom>
          <a:ln>
            <a:noFill/>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22287207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22</a:t>
            </a:fld>
            <a:r>
              <a:rPr lang="tr-TR" dirty="0" smtClean="0"/>
              <a:t>/27</a:t>
            </a:r>
            <a:endParaRPr lang="tr-TR" dirty="0"/>
          </a:p>
        </p:txBody>
      </p:sp>
      <p:sp>
        <p:nvSpPr>
          <p:cNvPr id="3" name="Rectangle 2"/>
          <p:cNvSpPr/>
          <p:nvPr/>
        </p:nvSpPr>
        <p:spPr>
          <a:xfrm>
            <a:off x="149934" y="620688"/>
            <a:ext cx="8676456" cy="6063198"/>
          </a:xfrm>
          <a:prstGeom prst="rect">
            <a:avLst/>
          </a:prstGeom>
        </p:spPr>
        <p:txBody>
          <a:bodyPr wrap="square">
            <a:spAutoFit/>
          </a:bodyPr>
          <a:lstStyle/>
          <a:p>
            <a:r>
              <a:rPr lang="tr-TR" b="1" dirty="0" smtClean="0"/>
              <a:t>KİTS UYGULAMALARINDA </a:t>
            </a:r>
            <a:r>
              <a:rPr lang="tr-TR" b="1" dirty="0"/>
              <a:t>YAŞANAN </a:t>
            </a:r>
            <a:r>
              <a:rPr lang="tr-TR" b="1" dirty="0" smtClean="0"/>
              <a:t>OLUMSUZLUKLAR</a:t>
            </a:r>
          </a:p>
          <a:p>
            <a:endParaRPr lang="tr-TR" dirty="0"/>
          </a:p>
          <a:p>
            <a:pPr marL="285750" indent="-285750" algn="just">
              <a:buBlip>
                <a:blip r:embed="rId3"/>
              </a:buBlip>
            </a:pPr>
            <a:r>
              <a:rPr lang="tr-TR" sz="1600" dirty="0" smtClean="0"/>
              <a:t>Olumsuz </a:t>
            </a:r>
            <a:r>
              <a:rPr lang="tr-TR" sz="1600" dirty="0"/>
              <a:t>bir süreçte en kısa süre içinde geri </a:t>
            </a:r>
            <a:r>
              <a:rPr lang="tr-TR" sz="1600" dirty="0" smtClean="0"/>
              <a:t>bildirim</a:t>
            </a:r>
          </a:p>
          <a:p>
            <a:pPr algn="just"/>
            <a:endParaRPr lang="tr-TR" sz="1600" dirty="0" smtClean="0"/>
          </a:p>
          <a:p>
            <a:pPr marL="285750" indent="-285750" algn="just">
              <a:buBlip>
                <a:blip r:embed="rId3"/>
              </a:buBlip>
            </a:pPr>
            <a:r>
              <a:rPr lang="tr-TR" sz="1600" dirty="0" smtClean="0"/>
              <a:t>Kayıtların </a:t>
            </a:r>
            <a:r>
              <a:rPr lang="tr-TR" sz="1600" dirty="0"/>
              <a:t>güncelliğinin </a:t>
            </a:r>
            <a:r>
              <a:rPr lang="tr-TR" sz="1600" dirty="0" smtClean="0"/>
              <a:t>sağlanması</a:t>
            </a:r>
          </a:p>
          <a:p>
            <a:pPr algn="just"/>
            <a:endParaRPr lang="tr-TR" sz="1600" dirty="0" smtClean="0"/>
          </a:p>
          <a:p>
            <a:pPr marL="285750" indent="-285750" algn="just">
              <a:buBlip>
                <a:blip r:embed="rId3"/>
              </a:buBlip>
            </a:pPr>
            <a:r>
              <a:rPr lang="tr-TR" sz="1600" dirty="0" smtClean="0"/>
              <a:t>Kargo </a:t>
            </a:r>
            <a:r>
              <a:rPr lang="tr-TR" sz="1600" dirty="0"/>
              <a:t>paketlerinin doğru adreslenmesi ve kütüphanenin ilgili birimine </a:t>
            </a:r>
            <a:r>
              <a:rPr lang="tr-TR" sz="1600" dirty="0" smtClean="0"/>
              <a:t>gönderilmesi</a:t>
            </a:r>
          </a:p>
          <a:p>
            <a:pPr algn="just"/>
            <a:endParaRPr lang="tr-TR" sz="1600" dirty="0"/>
          </a:p>
          <a:p>
            <a:pPr marL="285750" indent="-285750" algn="just">
              <a:buBlip>
                <a:blip r:embed="rId3"/>
              </a:buBlip>
            </a:pPr>
            <a:r>
              <a:rPr lang="tr-TR" sz="1600" dirty="0" smtClean="0"/>
              <a:t>Kits </a:t>
            </a:r>
            <a:r>
              <a:rPr lang="tr-TR" sz="1600" dirty="0"/>
              <a:t>yönergesinde belirtilen kurallara </a:t>
            </a:r>
            <a:r>
              <a:rPr lang="tr-TR" sz="1600" dirty="0" smtClean="0"/>
              <a:t>uygun paketleme </a:t>
            </a:r>
          </a:p>
          <a:p>
            <a:pPr algn="just"/>
            <a:endParaRPr lang="tr-TR" sz="1600" dirty="0" smtClean="0"/>
          </a:p>
          <a:p>
            <a:pPr marL="285750" indent="-285750" algn="just">
              <a:buBlip>
                <a:blip r:embed="rId3"/>
              </a:buBlip>
            </a:pPr>
            <a:r>
              <a:rPr lang="tr-TR" sz="1600" dirty="0" smtClean="0"/>
              <a:t>İstekte </a:t>
            </a:r>
            <a:r>
              <a:rPr lang="tr-TR" sz="1600" dirty="0"/>
              <a:t>bulunan kütüphanenin katalog kayıtlarının doğru  </a:t>
            </a:r>
            <a:r>
              <a:rPr lang="tr-TR" sz="1600" dirty="0" smtClean="0"/>
              <a:t>alınması</a:t>
            </a:r>
          </a:p>
          <a:p>
            <a:pPr algn="just"/>
            <a:endParaRPr lang="tr-TR" sz="1600" dirty="0" smtClean="0"/>
          </a:p>
          <a:p>
            <a:pPr marL="285750" indent="-285750" algn="just">
              <a:buBlip>
                <a:blip r:embed="rId3"/>
              </a:buBlip>
            </a:pPr>
            <a:r>
              <a:rPr lang="tr-TR" sz="1600" dirty="0" smtClean="0"/>
              <a:t>Notlar </a:t>
            </a:r>
            <a:r>
              <a:rPr lang="tr-TR" sz="1600" dirty="0"/>
              <a:t>alanını kullanırken  ekrana yazılan notun ayrıca ilgili personelin de e-mailine </a:t>
            </a:r>
            <a:r>
              <a:rPr lang="tr-TR" sz="1600" dirty="0" smtClean="0"/>
              <a:t>gönderilmesi</a:t>
            </a:r>
          </a:p>
          <a:p>
            <a:pPr algn="just"/>
            <a:endParaRPr lang="tr-TR" sz="1600" dirty="0" smtClean="0"/>
          </a:p>
          <a:p>
            <a:pPr marL="285750" indent="-285750" algn="just">
              <a:buBlip>
                <a:blip r:embed="rId3"/>
              </a:buBlip>
            </a:pPr>
            <a:r>
              <a:rPr lang="tr-TR" sz="1600" dirty="0" smtClean="0"/>
              <a:t>Özellikle </a:t>
            </a:r>
            <a:r>
              <a:rPr lang="tr-TR" sz="1600" dirty="0"/>
              <a:t>makale istenirken istekte bulunan kütüphane kurallarının okunarak istekte bulunulması. </a:t>
            </a:r>
            <a:endParaRPr lang="tr-TR" sz="1600" dirty="0" smtClean="0"/>
          </a:p>
          <a:p>
            <a:pPr marL="285750" indent="-285750" algn="just">
              <a:buBlip>
                <a:blip r:embed="rId3"/>
              </a:buBlip>
            </a:pPr>
            <a:endParaRPr lang="tr-TR" sz="1600" dirty="0" smtClean="0"/>
          </a:p>
          <a:p>
            <a:pPr marL="285750" indent="-285750" algn="just">
              <a:buBlip>
                <a:blip r:embed="rId3"/>
              </a:buBlip>
            </a:pPr>
            <a:r>
              <a:rPr lang="tr-TR" sz="1600" dirty="0" smtClean="0"/>
              <a:t>Uzatma </a:t>
            </a:r>
            <a:r>
              <a:rPr lang="tr-TR" sz="1600" dirty="0"/>
              <a:t>isteğinde bulunurken </a:t>
            </a:r>
            <a:r>
              <a:rPr lang="tr-TR" sz="1600" dirty="0" smtClean="0"/>
              <a:t>karşı </a:t>
            </a:r>
            <a:r>
              <a:rPr lang="tr-TR" sz="1600" dirty="0"/>
              <a:t>kütüphanenin ILL kurallarının okunarak bu istekte </a:t>
            </a:r>
            <a:r>
              <a:rPr lang="tr-TR" sz="1600" dirty="0" smtClean="0"/>
              <a:t>bulunulması</a:t>
            </a:r>
          </a:p>
          <a:p>
            <a:pPr marL="285750" indent="-285750" algn="just">
              <a:buBlip>
                <a:blip r:embed="rId3"/>
              </a:buBlip>
            </a:pPr>
            <a:endParaRPr lang="tr-TR" sz="1600" dirty="0"/>
          </a:p>
          <a:p>
            <a:pPr marL="285750" indent="-285750" algn="just">
              <a:buBlip>
                <a:blip r:embed="rId3"/>
              </a:buBlip>
            </a:pPr>
            <a:r>
              <a:rPr lang="tr-TR" sz="1600" dirty="0" smtClean="0"/>
              <a:t>Kargo </a:t>
            </a:r>
            <a:r>
              <a:rPr lang="tr-TR" sz="1600" dirty="0"/>
              <a:t>şirketlerine fatura ödeme talimatlarının doğru </a:t>
            </a:r>
            <a:r>
              <a:rPr lang="tr-TR" sz="1600" dirty="0" smtClean="0"/>
              <a:t>verilmesi</a:t>
            </a:r>
          </a:p>
          <a:p>
            <a:pPr marL="285750" indent="-285750" algn="just">
              <a:buBlip>
                <a:blip r:embed="rId3"/>
              </a:buBlip>
            </a:pPr>
            <a:endParaRPr lang="tr-TR" sz="1600" dirty="0"/>
          </a:p>
          <a:p>
            <a:pPr marL="285750" indent="-285750" algn="just">
              <a:buBlip>
                <a:blip r:embed="rId3"/>
              </a:buBlip>
            </a:pPr>
            <a:r>
              <a:rPr lang="tr-TR" sz="1600" dirty="0" smtClean="0"/>
              <a:t>Karşı </a:t>
            </a:r>
            <a:r>
              <a:rPr lang="tr-TR" sz="1600" dirty="0"/>
              <a:t>kütüphaneye bildirim geçildikten sonra bildirime uygun hareket </a:t>
            </a:r>
            <a:r>
              <a:rPr lang="tr-TR" sz="1600" dirty="0" smtClean="0"/>
              <a:t>edilmesi</a:t>
            </a:r>
            <a:endParaRPr lang="tr-TR" sz="1600" dirty="0"/>
          </a:p>
        </p:txBody>
      </p:sp>
      <p:pic>
        <p:nvPicPr>
          <p:cNvPr id="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48724" y="692696"/>
            <a:ext cx="1656184" cy="637691"/>
          </a:xfrm>
          <a:prstGeom prst="rect">
            <a:avLst/>
          </a:prstGeom>
          <a:ln>
            <a:noFill/>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7544332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23</a:t>
            </a:fld>
            <a:r>
              <a:rPr lang="tr-TR" dirty="0" smtClean="0"/>
              <a:t>/27</a:t>
            </a:r>
            <a:endParaRPr lang="tr-TR" dirty="0"/>
          </a:p>
        </p:txBody>
      </p:sp>
      <p:sp>
        <p:nvSpPr>
          <p:cNvPr id="3" name="Rectangle 2"/>
          <p:cNvSpPr/>
          <p:nvPr/>
        </p:nvSpPr>
        <p:spPr>
          <a:xfrm>
            <a:off x="323528" y="1443841"/>
            <a:ext cx="8496944" cy="4524315"/>
          </a:xfrm>
          <a:prstGeom prst="rect">
            <a:avLst/>
          </a:prstGeom>
        </p:spPr>
        <p:txBody>
          <a:bodyPr wrap="square">
            <a:spAutoFit/>
          </a:bodyPr>
          <a:lstStyle/>
          <a:p>
            <a:pPr algn="just"/>
            <a:r>
              <a:rPr lang="tr-TR" dirty="0" smtClean="0"/>
              <a:t>1- Ortak </a:t>
            </a:r>
            <a:r>
              <a:rPr lang="tr-TR" dirty="0"/>
              <a:t>kaynak paylaşım politikasının geliştirilmesi ve kabul edilmesi </a:t>
            </a:r>
            <a:r>
              <a:rPr lang="tr-TR" dirty="0" smtClean="0"/>
              <a:t>: </a:t>
            </a:r>
          </a:p>
          <a:p>
            <a:pPr algn="just"/>
            <a:r>
              <a:rPr lang="tr-TR" dirty="0" smtClean="0"/>
              <a:t>Verilen </a:t>
            </a:r>
            <a:r>
              <a:rPr lang="tr-TR" dirty="0"/>
              <a:t>süre, tür, uzatma</a:t>
            </a:r>
            <a:r>
              <a:rPr lang="tr-TR" dirty="0" smtClean="0"/>
              <a:t>, kitap </a:t>
            </a:r>
            <a:r>
              <a:rPr lang="tr-TR" dirty="0"/>
              <a:t>dışı materyallerin  ödünç verilmesi, zarara uğrayan materyallerin tazmininde kuralların tekrar belirlenmesi, elektronik kaynakların paylaşım </a:t>
            </a:r>
            <a:r>
              <a:rPr lang="tr-TR" dirty="0" smtClean="0"/>
              <a:t>esasları, özellikle </a:t>
            </a:r>
            <a:r>
              <a:rPr lang="tr-TR" dirty="0"/>
              <a:t>konsorsiyum bünyesinde  e- kaynak anlaşmalarına ILL kullanım hakkı ile ilgili maddelerin eklenmesini talep </a:t>
            </a:r>
            <a:r>
              <a:rPr lang="tr-TR" dirty="0" smtClean="0"/>
              <a:t>etmek</a:t>
            </a:r>
            <a:endParaRPr lang="tr-TR" dirty="0"/>
          </a:p>
          <a:p>
            <a:pPr algn="just"/>
            <a:endParaRPr lang="tr-TR" dirty="0" smtClean="0"/>
          </a:p>
          <a:p>
            <a:pPr algn="just"/>
            <a:endParaRPr lang="tr-TR" dirty="0"/>
          </a:p>
          <a:p>
            <a:pPr algn="just"/>
            <a:endParaRPr lang="tr-TR" dirty="0" smtClean="0"/>
          </a:p>
          <a:p>
            <a:pPr algn="just"/>
            <a:endParaRPr lang="tr-TR" dirty="0"/>
          </a:p>
          <a:p>
            <a:pPr algn="just"/>
            <a:endParaRPr lang="tr-TR" dirty="0" smtClean="0"/>
          </a:p>
          <a:p>
            <a:pPr algn="just"/>
            <a:endParaRPr lang="tr-TR" dirty="0"/>
          </a:p>
          <a:p>
            <a:pPr algn="just"/>
            <a:endParaRPr lang="tr-TR" dirty="0" smtClean="0"/>
          </a:p>
          <a:p>
            <a:pPr algn="just"/>
            <a:endParaRPr lang="tr-TR" dirty="0" smtClean="0"/>
          </a:p>
          <a:p>
            <a:pPr algn="just"/>
            <a:r>
              <a:rPr lang="tr-TR" dirty="0" smtClean="0"/>
              <a:t>2- </a:t>
            </a:r>
            <a:r>
              <a:rPr lang="tr-TR" dirty="0"/>
              <a:t>Basılı materyallerin fotokopi yoluyla çoğaltılmasında,  özellikle kitap bölüm fotokopilerinde fotokopi yapılacak sayfaların azami sınırının </a:t>
            </a:r>
            <a:r>
              <a:rPr lang="tr-TR" dirty="0" smtClean="0"/>
              <a:t>belirlenmesi,  </a:t>
            </a:r>
            <a:r>
              <a:rPr lang="tr-TR" dirty="0"/>
              <a:t>ücretlendirme ve kargo sorunun </a:t>
            </a:r>
            <a:r>
              <a:rPr lang="tr-TR" dirty="0" smtClean="0"/>
              <a:t>çözülmesi</a:t>
            </a:r>
          </a:p>
        </p:txBody>
      </p:sp>
      <p:sp>
        <p:nvSpPr>
          <p:cNvPr id="4"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ÖNERİLER</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6660232" y="3068960"/>
            <a:ext cx="1800200" cy="1800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115624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24</a:t>
            </a:fld>
            <a:r>
              <a:rPr lang="tr-TR" dirty="0" smtClean="0"/>
              <a:t>/27</a:t>
            </a:r>
            <a:endParaRPr lang="tr-TR" dirty="0"/>
          </a:p>
        </p:txBody>
      </p:sp>
      <p:sp>
        <p:nvSpPr>
          <p:cNvPr id="3" name="Rectangle 2"/>
          <p:cNvSpPr/>
          <p:nvPr/>
        </p:nvSpPr>
        <p:spPr>
          <a:xfrm>
            <a:off x="331577" y="1443841"/>
            <a:ext cx="8480845" cy="4524315"/>
          </a:xfrm>
          <a:prstGeom prst="rect">
            <a:avLst/>
          </a:prstGeom>
        </p:spPr>
        <p:txBody>
          <a:bodyPr wrap="square">
            <a:spAutoFit/>
          </a:bodyPr>
          <a:lstStyle/>
          <a:p>
            <a:pPr algn="just"/>
            <a:r>
              <a:rPr lang="tr-TR" dirty="0" smtClean="0"/>
              <a:t>3-Bazı </a:t>
            </a:r>
            <a:r>
              <a:rPr lang="tr-TR" dirty="0" smtClean="0"/>
              <a:t>kütüphaneler, ILL </a:t>
            </a:r>
            <a:r>
              <a:rPr lang="tr-TR" dirty="0"/>
              <a:t>kayıtlarını hem KİTS üzerinden hem de kendi otomasyon programı üzerinden takip etmektedir. KİTS üzerinden yapılan isteğin kendi ILL modulune aktarımında </a:t>
            </a:r>
            <a:r>
              <a:rPr lang="tr-TR" dirty="0" smtClean="0"/>
              <a:t>entegrasyon </a:t>
            </a:r>
            <a:endParaRPr lang="tr-TR" dirty="0" smtClean="0"/>
          </a:p>
          <a:p>
            <a:pPr algn="just"/>
            <a:endParaRPr lang="tr-TR" dirty="0" smtClean="0"/>
          </a:p>
          <a:p>
            <a:pPr algn="just"/>
            <a:endParaRPr lang="tr-TR" dirty="0"/>
          </a:p>
          <a:p>
            <a:pPr algn="just"/>
            <a:endParaRPr lang="tr-TR" dirty="0" smtClean="0"/>
          </a:p>
          <a:p>
            <a:pPr algn="just"/>
            <a:endParaRPr lang="tr-TR" dirty="0" smtClean="0"/>
          </a:p>
          <a:p>
            <a:pPr algn="just"/>
            <a:endParaRPr lang="tr-TR" dirty="0"/>
          </a:p>
          <a:p>
            <a:pPr algn="just"/>
            <a:endParaRPr lang="tr-TR" dirty="0" smtClean="0"/>
          </a:p>
          <a:p>
            <a:pPr algn="just"/>
            <a:endParaRPr lang="tr-TR" dirty="0"/>
          </a:p>
          <a:p>
            <a:pPr algn="just"/>
            <a:endParaRPr lang="tr-TR" dirty="0" smtClean="0"/>
          </a:p>
          <a:p>
            <a:pPr algn="just"/>
            <a:r>
              <a:rPr lang="tr-TR" dirty="0" smtClean="0"/>
              <a:t>4-ILL </a:t>
            </a:r>
            <a:r>
              <a:rPr lang="tr-TR" dirty="0"/>
              <a:t>kütüphanecisi dışında hiçbir kütüphane çalışanı yaptığı işle ilgili oluşan hatadan dolayı maddi kayba uğramamakta fakat  yapılan adresleme hatalarından ve yanlış gönderilerden </a:t>
            </a:r>
            <a:r>
              <a:rPr lang="tr-TR" dirty="0" smtClean="0"/>
              <a:t>dolayı sorumlu </a:t>
            </a:r>
            <a:r>
              <a:rPr lang="tr-TR" dirty="0"/>
              <a:t>kütüphaneci  ya da </a:t>
            </a:r>
            <a:r>
              <a:rPr lang="tr-TR" dirty="0" smtClean="0"/>
              <a:t>çalışan </a:t>
            </a:r>
            <a:r>
              <a:rPr lang="tr-TR" dirty="0"/>
              <a:t>maddi kayıplara uğramaktadır. Bu kayıpların giderilmesi için belki ortak bir fonun </a:t>
            </a:r>
            <a:r>
              <a:rPr lang="tr-TR" dirty="0" smtClean="0"/>
              <a:t>oluşturulması</a:t>
            </a:r>
            <a:endParaRPr lang="tr-TR" dirty="0" smtClean="0"/>
          </a:p>
        </p:txBody>
      </p:sp>
      <p:sp>
        <p:nvSpPr>
          <p:cNvPr id="4"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ÖNERİLER</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2765945"/>
            <a:ext cx="2016224" cy="1512168"/>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5094" y="2780928"/>
            <a:ext cx="1533812" cy="15338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326763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25</a:t>
            </a:fld>
            <a:r>
              <a:rPr lang="tr-TR" dirty="0" smtClean="0"/>
              <a:t>/27</a:t>
            </a:r>
            <a:endParaRPr lang="tr-TR" dirty="0"/>
          </a:p>
        </p:txBody>
      </p:sp>
      <p:sp>
        <p:nvSpPr>
          <p:cNvPr id="3" name="Rectangle 2"/>
          <p:cNvSpPr/>
          <p:nvPr/>
        </p:nvSpPr>
        <p:spPr>
          <a:xfrm>
            <a:off x="331577" y="1340768"/>
            <a:ext cx="8480845" cy="2308324"/>
          </a:xfrm>
          <a:prstGeom prst="rect">
            <a:avLst/>
          </a:prstGeom>
        </p:spPr>
        <p:txBody>
          <a:bodyPr wrap="square">
            <a:spAutoFit/>
          </a:bodyPr>
          <a:lstStyle/>
          <a:p>
            <a:pPr algn="just"/>
            <a:r>
              <a:rPr lang="tr-TR" dirty="0" smtClean="0"/>
              <a:t>5-Geciken </a:t>
            </a:r>
            <a:r>
              <a:rPr lang="tr-TR" dirty="0"/>
              <a:t>materyallerde gecikme notunun </a:t>
            </a:r>
            <a:r>
              <a:rPr lang="tr-TR" dirty="0" smtClean="0"/>
              <a:t>iletilmesi: e-posta </a:t>
            </a:r>
            <a:r>
              <a:rPr lang="tr-TR" dirty="0"/>
              <a:t>olarak ilgili adrese ya da sayfa ilk açıldığında tıpkı karşılanmayan istek gibi geciken iadeleriniz var </a:t>
            </a:r>
            <a:r>
              <a:rPr lang="tr-TR" dirty="0" smtClean="0"/>
              <a:t>notunun konulması</a:t>
            </a:r>
            <a:endParaRPr lang="tr-TR" dirty="0" smtClean="0"/>
          </a:p>
          <a:p>
            <a:pPr algn="just"/>
            <a:endParaRPr lang="tr-TR" dirty="0" smtClean="0"/>
          </a:p>
          <a:p>
            <a:pPr algn="just"/>
            <a:endParaRPr lang="tr-TR" dirty="0" smtClean="0"/>
          </a:p>
          <a:p>
            <a:pPr algn="just"/>
            <a:r>
              <a:rPr lang="tr-TR" dirty="0" smtClean="0"/>
              <a:t>6-Kitapların fiziksel </a:t>
            </a:r>
            <a:r>
              <a:rPr lang="tr-TR" dirty="0" smtClean="0"/>
              <a:t>görünümünün raporlanması(Çok </a:t>
            </a:r>
            <a:r>
              <a:rPr lang="tr-TR" dirty="0" smtClean="0"/>
              <a:t>fazla yıpranmış kitaplar için)</a:t>
            </a:r>
          </a:p>
          <a:p>
            <a:pPr algn="just"/>
            <a:endParaRPr lang="tr-TR" dirty="0"/>
          </a:p>
          <a:p>
            <a:pPr algn="just"/>
            <a:endParaRPr lang="tr-TR" dirty="0" smtClean="0"/>
          </a:p>
        </p:txBody>
      </p:sp>
      <p:sp>
        <p:nvSpPr>
          <p:cNvPr id="4" name="Title 1"/>
          <p:cNvSpPr txBox="1">
            <a:spLocks/>
          </p:cNvSpPr>
          <p:nvPr/>
        </p:nvSpPr>
        <p:spPr>
          <a:xfrm>
            <a:off x="214281" y="714339"/>
            <a:ext cx="8750207"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ÖNERİLER</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56970" r="48304"/>
          <a:stretch/>
        </p:blipFill>
        <p:spPr>
          <a:xfrm>
            <a:off x="3580294" y="3167224"/>
            <a:ext cx="2018180" cy="2350008"/>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435731" y="5385990"/>
            <a:ext cx="8272536" cy="923330"/>
          </a:xfrm>
          <a:prstGeom prst="rect">
            <a:avLst/>
          </a:prstGeom>
        </p:spPr>
        <p:txBody>
          <a:bodyPr wrap="square">
            <a:spAutoFit/>
          </a:bodyPr>
          <a:lstStyle/>
          <a:p>
            <a:pPr algn="just"/>
            <a:endParaRPr lang="tr-TR" dirty="0"/>
          </a:p>
          <a:p>
            <a:pPr algn="just"/>
            <a:r>
              <a:rPr lang="tr-TR" dirty="0"/>
              <a:t>7-İki kurum arasında doğacak anlaşmazlıklarda arabuluculuk edecek bağlayıcı bir makamın oluşturulması, işbirliğinde çekilme şartlarının </a:t>
            </a:r>
            <a:r>
              <a:rPr lang="tr-TR" dirty="0" smtClean="0"/>
              <a:t>belirlenmesi</a:t>
            </a:r>
            <a:endParaRPr lang="tr-TR" dirty="0"/>
          </a:p>
        </p:txBody>
      </p:sp>
    </p:spTree>
    <p:extLst>
      <p:ext uri="{BB962C8B-B14F-4D97-AF65-F5344CB8AC3E}">
        <p14:creationId xmlns:p14="http://schemas.microsoft.com/office/powerpoint/2010/main" val="16044614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26</a:t>
            </a:fld>
            <a:r>
              <a:rPr lang="tr-TR" dirty="0" smtClean="0"/>
              <a:t>/27</a:t>
            </a:r>
            <a:endParaRPr lang="tr-TR" dirty="0"/>
          </a:p>
        </p:txBody>
      </p:sp>
      <p:sp>
        <p:nvSpPr>
          <p:cNvPr id="3" name="Rectangle 2"/>
          <p:cNvSpPr/>
          <p:nvPr/>
        </p:nvSpPr>
        <p:spPr>
          <a:xfrm>
            <a:off x="719572" y="1340768"/>
            <a:ext cx="7956884" cy="2862322"/>
          </a:xfrm>
          <a:prstGeom prst="rect">
            <a:avLst/>
          </a:prstGeom>
        </p:spPr>
        <p:txBody>
          <a:bodyPr wrap="square">
            <a:spAutoFit/>
          </a:bodyPr>
          <a:lstStyle/>
          <a:p>
            <a:pPr algn="just"/>
            <a:r>
              <a:rPr lang="tr-TR" dirty="0"/>
              <a:t>ILL sıklıkla kullandığımız fakat İngilizce bir terimdir. </a:t>
            </a:r>
            <a:r>
              <a:rPr lang="tr-TR" dirty="0" smtClean="0"/>
              <a:t>Kütüphaneler arası </a:t>
            </a:r>
            <a:r>
              <a:rPr lang="tr-TR" dirty="0"/>
              <a:t>kaynak paylaşımında kullanacağımız kısa fakat ILL  kadar </a:t>
            </a:r>
            <a:r>
              <a:rPr lang="tr-TR" dirty="0" smtClean="0"/>
              <a:t>etkileyeci, akılda </a:t>
            </a:r>
            <a:r>
              <a:rPr lang="tr-TR" dirty="0"/>
              <a:t>kalan ve kolay bir kısaltmanın </a:t>
            </a:r>
            <a:r>
              <a:rPr lang="tr-TR" dirty="0" smtClean="0"/>
              <a:t>bulunması? </a:t>
            </a:r>
            <a:endParaRPr lang="tr-TR" dirty="0" smtClean="0"/>
          </a:p>
          <a:p>
            <a:pPr algn="just"/>
            <a:endParaRPr lang="tr-TR" dirty="0"/>
          </a:p>
          <a:p>
            <a:pPr algn="just"/>
            <a:r>
              <a:rPr lang="tr-TR" sz="5400" b="1" dirty="0" smtClean="0">
                <a:solidFill>
                  <a:schemeClr val="accent2">
                    <a:lumMod val="75000"/>
                  </a:schemeClr>
                </a:solidFill>
                <a:effectLst>
                  <a:outerShdw blurRad="38100" dist="38100" dir="2700000" algn="tl">
                    <a:srgbClr val="000000">
                      <a:alpha val="43137"/>
                    </a:srgbClr>
                  </a:outerShdw>
                </a:effectLst>
              </a:rPr>
              <a:t>KİB</a:t>
            </a:r>
            <a:r>
              <a:rPr lang="tr-TR" dirty="0" smtClean="0">
                <a:solidFill>
                  <a:schemeClr val="accent2">
                    <a:lumMod val="75000"/>
                  </a:schemeClr>
                </a:solidFill>
              </a:rPr>
              <a:t>  </a:t>
            </a:r>
            <a:r>
              <a:rPr lang="tr-TR" dirty="0" smtClean="0"/>
              <a:t> (Kütüphaneler Arası İşbirliği</a:t>
            </a:r>
            <a:r>
              <a:rPr lang="tr-TR" dirty="0"/>
              <a:t>) ?</a:t>
            </a:r>
          </a:p>
          <a:p>
            <a:pPr algn="just"/>
            <a:r>
              <a:rPr lang="tr-TR" sz="5400" b="1" dirty="0" smtClean="0">
                <a:solidFill>
                  <a:schemeClr val="tx2">
                    <a:lumMod val="50000"/>
                  </a:schemeClr>
                </a:solidFill>
                <a:effectLst>
                  <a:outerShdw blurRad="38100" dist="38100" dir="2700000" algn="tl">
                    <a:srgbClr val="000000">
                      <a:alpha val="43137"/>
                    </a:srgbClr>
                  </a:outerShdw>
                </a:effectLst>
              </a:rPr>
              <a:t>KAİ</a:t>
            </a:r>
            <a:r>
              <a:rPr lang="tr-TR" sz="5400" b="1" dirty="0" smtClean="0"/>
              <a:t> </a:t>
            </a:r>
            <a:r>
              <a:rPr lang="tr-TR" dirty="0" smtClean="0"/>
              <a:t>(Kütüphaneler Arası İşbirliği) ?</a:t>
            </a:r>
            <a:endParaRPr lang="tr-TR" dirty="0"/>
          </a:p>
        </p:txBody>
      </p:sp>
      <p:sp>
        <p:nvSpPr>
          <p:cNvPr id="4"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Tartışma</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spTree>
    <p:extLst>
      <p:ext uri="{BB962C8B-B14F-4D97-AF65-F5344CB8AC3E}">
        <p14:creationId xmlns:p14="http://schemas.microsoft.com/office/powerpoint/2010/main" val="15572401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27</a:t>
            </a:fld>
            <a:r>
              <a:rPr lang="tr-TR" dirty="0" smtClean="0"/>
              <a:t>/27</a:t>
            </a:r>
            <a:endParaRPr lang="tr-TR" dirty="0"/>
          </a:p>
        </p:txBody>
      </p:sp>
      <p:sp>
        <p:nvSpPr>
          <p:cNvPr id="3" name="Title 1"/>
          <p:cNvSpPr txBox="1">
            <a:spLocks/>
          </p:cNvSpPr>
          <p:nvPr/>
        </p:nvSpPr>
        <p:spPr>
          <a:xfrm>
            <a:off x="214281" y="714339"/>
            <a:ext cx="8246151"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Sonuç </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sp>
        <p:nvSpPr>
          <p:cNvPr id="4" name="Rectangle 3"/>
          <p:cNvSpPr/>
          <p:nvPr/>
        </p:nvSpPr>
        <p:spPr>
          <a:xfrm>
            <a:off x="355530" y="1412776"/>
            <a:ext cx="8424936" cy="3416320"/>
          </a:xfrm>
          <a:prstGeom prst="rect">
            <a:avLst/>
          </a:prstGeom>
        </p:spPr>
        <p:txBody>
          <a:bodyPr wrap="square">
            <a:spAutoFit/>
          </a:bodyPr>
          <a:lstStyle/>
          <a:p>
            <a:pPr algn="just"/>
            <a:r>
              <a:rPr lang="tr-TR" dirty="0"/>
              <a:t>Tarihsel sürece baktığımızda ülkemizde başlatılmış birçok </a:t>
            </a:r>
            <a:r>
              <a:rPr lang="tr-TR" dirty="0" smtClean="0"/>
              <a:t>kütüphaneler arası </a:t>
            </a:r>
            <a:r>
              <a:rPr lang="tr-TR" dirty="0"/>
              <a:t>işbirliği örneği görmekteyiz. Bunlardan bazıları gerçekten amacına ulaşmış  bazıları ise sadece teorikte kalmış ya da çok kısa ömürlü olmuştur. </a:t>
            </a:r>
            <a:endParaRPr lang="tr-TR" dirty="0" smtClean="0"/>
          </a:p>
          <a:p>
            <a:pPr algn="just"/>
            <a:endParaRPr lang="tr-TR" dirty="0"/>
          </a:p>
          <a:p>
            <a:pPr algn="just"/>
            <a:r>
              <a:rPr lang="tr-TR" dirty="0" smtClean="0"/>
              <a:t>Fakat </a:t>
            </a:r>
            <a:r>
              <a:rPr lang="tr-TR" dirty="0"/>
              <a:t>2000’li yıllardan sonra </a:t>
            </a:r>
            <a:r>
              <a:rPr lang="tr-TR" dirty="0" smtClean="0"/>
              <a:t>kütüphanel arası </a:t>
            </a:r>
            <a:r>
              <a:rPr lang="tr-TR" dirty="0"/>
              <a:t>işbirliğinde özellikle </a:t>
            </a:r>
            <a:r>
              <a:rPr lang="tr-TR" dirty="0" err="1" smtClean="0"/>
              <a:t>konsorsiyal</a:t>
            </a:r>
            <a:r>
              <a:rPr lang="tr-TR" dirty="0" smtClean="0"/>
              <a:t> oluşumlar, kaynak </a:t>
            </a:r>
            <a:r>
              <a:rPr lang="tr-TR" dirty="0"/>
              <a:t>paylaşımı,toplu katalogların devreye girmesiyle Türk kütüphaneciliğinin alınyazısı değişmiştir ve değişmeye devam etmektedir</a:t>
            </a:r>
            <a:r>
              <a:rPr lang="tr-TR" dirty="0" smtClean="0"/>
              <a:t>.</a:t>
            </a:r>
          </a:p>
          <a:p>
            <a:pPr algn="just"/>
            <a:endParaRPr lang="tr-TR" dirty="0"/>
          </a:p>
          <a:p>
            <a:pPr algn="just"/>
            <a:r>
              <a:rPr lang="tr-TR" dirty="0" smtClean="0"/>
              <a:t>Dileğimiz </a:t>
            </a:r>
            <a:r>
              <a:rPr lang="tr-TR" dirty="0"/>
              <a:t>odur ki bu değişim ve gelişim hızımız hiç bitmesin. </a:t>
            </a:r>
            <a:endParaRPr lang="tr-TR" dirty="0" smtClean="0"/>
          </a:p>
          <a:p>
            <a:pPr algn="just"/>
            <a:endParaRPr lang="tr-TR" b="1" dirty="0"/>
          </a:p>
          <a:p>
            <a:pPr algn="just"/>
            <a:r>
              <a:rPr lang="tr-TR" b="1" dirty="0" smtClean="0"/>
              <a:t>Amacımız </a:t>
            </a:r>
            <a:r>
              <a:rPr lang="tr-TR" b="1" dirty="0"/>
              <a:t>kim daha iyi hizmet veriyor </a:t>
            </a:r>
            <a:r>
              <a:rPr lang="tr-TR" b="1" dirty="0" smtClean="0"/>
              <a:t>yerine,  </a:t>
            </a:r>
            <a:r>
              <a:rPr lang="tr-TR" b="1" dirty="0"/>
              <a:t>hep birlikte daha iyi nasıl hizmet veririz </a:t>
            </a:r>
            <a:r>
              <a:rPr lang="tr-TR" b="1" dirty="0" smtClean="0"/>
              <a:t>olmalıdır.</a:t>
            </a:r>
            <a:endParaRPr lang="tr-TR" b="1" dirty="0"/>
          </a:p>
        </p:txBody>
      </p:sp>
    </p:spTree>
    <p:extLst>
      <p:ext uri="{BB962C8B-B14F-4D97-AF65-F5344CB8AC3E}">
        <p14:creationId xmlns:p14="http://schemas.microsoft.com/office/powerpoint/2010/main" val="3246587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p:cNvSpPr txBox="1">
            <a:spLocks noChangeArrowheads="1"/>
          </p:cNvSpPr>
          <p:nvPr/>
        </p:nvSpPr>
        <p:spPr bwMode="auto">
          <a:xfrm rot="10800000" flipH="1" flipV="1">
            <a:off x="3217441" y="5788219"/>
            <a:ext cx="2709118" cy="707886"/>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tr-TR" sz="4000" b="1" dirty="0" smtClean="0">
                <a:effectLst>
                  <a:outerShdw blurRad="38100" dist="38100" dir="2700000" algn="tl">
                    <a:srgbClr val="000000">
                      <a:alpha val="43137"/>
                    </a:srgbClr>
                  </a:outerShdw>
                </a:effectLst>
                <a:latin typeface="+mn-lt"/>
                <a:cs typeface="+mn-cs"/>
              </a:rPr>
              <a:t>Teşekkürler</a:t>
            </a:r>
            <a:endParaRPr lang="tr-TR" sz="4000" b="1" dirty="0">
              <a:effectLst>
                <a:outerShdw blurRad="38100" dist="38100" dir="2700000" algn="tl">
                  <a:srgbClr val="000000">
                    <a:alpha val="43137"/>
                  </a:srgbClr>
                </a:outerShdw>
              </a:effectLst>
              <a:latin typeface="+mn-lt"/>
              <a:cs typeface="+mn-cs"/>
            </a:endParaRPr>
          </a:p>
        </p:txBody>
      </p:sp>
      <p:pic>
        <p:nvPicPr>
          <p:cNvPr id="5" name="Picture 4" descr="C:\Documents and Settings\YILMAZ\Desktop\papatya2.pn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8411991" y="1299384"/>
            <a:ext cx="333456" cy="3240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5" descr="C:\Documents and Settings\YILMAZ\Desktop\papatya2.png"/>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7467327" y="5087405"/>
            <a:ext cx="1537603" cy="149416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7"/>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1607426" y="2389681"/>
            <a:ext cx="5929147" cy="34175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 name="Picture 8" descr="C:\Documents and Settings\YILMAZ\Desktop\papatya2.png"/>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6012160" y="1714156"/>
            <a:ext cx="666912" cy="648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 name="Picture 9" descr="C:\Documents and Settings\YILMAZ\Desktop\papatya2.png"/>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7596336" y="3118158"/>
            <a:ext cx="666912" cy="648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Metin kutusu 1"/>
          <p:cNvSpPr txBox="1"/>
          <p:nvPr/>
        </p:nvSpPr>
        <p:spPr>
          <a:xfrm>
            <a:off x="509040" y="766396"/>
            <a:ext cx="7754207" cy="1477328"/>
          </a:xfrm>
          <a:prstGeom prst="rect">
            <a:avLst/>
          </a:prstGeom>
          <a:noFill/>
        </p:spPr>
        <p:txBody>
          <a:bodyPr wrap="square" rtlCol="0">
            <a:spAutoFit/>
          </a:bodyPr>
          <a:lstStyle/>
          <a:p>
            <a:pPr algn="just"/>
            <a:r>
              <a:rPr lang="tr-TR" b="1" dirty="0">
                <a:solidFill>
                  <a:schemeClr val="tx2">
                    <a:lumMod val="75000"/>
                  </a:schemeClr>
                </a:solidFill>
                <a:latin typeface="Verdana" pitchFamily="34" charset="0"/>
                <a:ea typeface="Verdana" pitchFamily="34" charset="0"/>
                <a:cs typeface="Verdana" pitchFamily="34" charset="0"/>
              </a:rPr>
              <a:t>İnsanın en büyük buluşu ateş, tekerlek, motor ya da maddi dünya ile ilgili her hangi bir şey değildir. İnsanın en büyük buluşu anlaşarak ekip halinde çalışmaktır.</a:t>
            </a:r>
          </a:p>
          <a:p>
            <a:pPr algn="just"/>
            <a:endParaRPr lang="tr-TR" b="1" dirty="0">
              <a:solidFill>
                <a:schemeClr val="tx2">
                  <a:lumMod val="75000"/>
                </a:schemeClr>
              </a:solidFill>
              <a:latin typeface="Verdana" pitchFamily="34" charset="0"/>
              <a:ea typeface="Verdana" pitchFamily="34" charset="0"/>
              <a:cs typeface="Verdana" pitchFamily="34" charset="0"/>
            </a:endParaRPr>
          </a:p>
          <a:p>
            <a:r>
              <a:rPr lang="tr-TR" b="1" i="1" dirty="0">
                <a:solidFill>
                  <a:schemeClr val="tx2">
                    <a:lumMod val="75000"/>
                  </a:schemeClr>
                </a:solidFill>
                <a:latin typeface="Verdana" pitchFamily="34" charset="0"/>
                <a:ea typeface="Verdana" pitchFamily="34" charset="0"/>
                <a:cs typeface="Verdana" pitchFamily="34" charset="0"/>
              </a:rPr>
              <a:t>B. </a:t>
            </a:r>
            <a:r>
              <a:rPr lang="tr-TR" b="1" i="1" dirty="0" err="1">
                <a:solidFill>
                  <a:schemeClr val="tx2">
                    <a:lumMod val="75000"/>
                  </a:schemeClr>
                </a:solidFill>
                <a:latin typeface="Verdana" pitchFamily="34" charset="0"/>
                <a:ea typeface="Verdana" pitchFamily="34" charset="0"/>
                <a:cs typeface="Verdana" pitchFamily="34" charset="0"/>
              </a:rPr>
              <a:t>Senning</a:t>
            </a:r>
            <a:endParaRPr lang="tr-TR" i="1" dirty="0">
              <a:solidFill>
                <a:schemeClr val="tx2">
                  <a:lumMod val="75000"/>
                </a:schemeClr>
              </a:solidFill>
              <a:latin typeface="Verdana" pitchFamily="34" charset="0"/>
              <a:ea typeface="Verdana" pitchFamily="34" charset="0"/>
              <a:cs typeface="Verdana" pitchFamily="34" charset="0"/>
            </a:endParaRPr>
          </a:p>
        </p:txBody>
      </p:sp>
      <p:pic>
        <p:nvPicPr>
          <p:cNvPr id="11" name="Picture 10" descr="C:\Documents and Settings\YILMAZ\Desktop\papatya2.png"/>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611560" y="3118158"/>
            <a:ext cx="666912" cy="648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2" name="Picture 11" descr="C:\Documents and Settings\YILMAZ\Desktop\papatya2.pn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683568" y="5980144"/>
            <a:ext cx="333456" cy="3240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3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par>
                                <p:cTn id="23" presetID="3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000" fill="hold"/>
                                        <p:tgtEl>
                                          <p:spTgt spid="10"/>
                                        </p:tgtEl>
                                        <p:attrNameLst>
                                          <p:attrName>ppt_w</p:attrName>
                                        </p:attrNameLst>
                                      </p:cBhvr>
                                      <p:tavLst>
                                        <p:tav tm="0">
                                          <p:val>
                                            <p:fltVal val="0"/>
                                          </p:val>
                                        </p:tav>
                                        <p:tav tm="100000">
                                          <p:val>
                                            <p:strVal val="#ppt_w"/>
                                          </p:val>
                                        </p:tav>
                                      </p:tavLst>
                                    </p:anim>
                                    <p:anim calcmode="lin" valueType="num">
                                      <p:cBhvr>
                                        <p:cTn id="26" dur="1000" fill="hold"/>
                                        <p:tgtEl>
                                          <p:spTgt spid="10"/>
                                        </p:tgtEl>
                                        <p:attrNameLst>
                                          <p:attrName>ppt_h</p:attrName>
                                        </p:attrNameLst>
                                      </p:cBhvr>
                                      <p:tavLst>
                                        <p:tav tm="0">
                                          <p:val>
                                            <p:fltVal val="0"/>
                                          </p:val>
                                        </p:tav>
                                        <p:tav tm="100000">
                                          <p:val>
                                            <p:strVal val="#ppt_h"/>
                                          </p:val>
                                        </p:tav>
                                      </p:tavLst>
                                    </p:anim>
                                    <p:anim calcmode="lin" valueType="num">
                                      <p:cBhvr>
                                        <p:cTn id="27" dur="1000" fill="hold"/>
                                        <p:tgtEl>
                                          <p:spTgt spid="10"/>
                                        </p:tgtEl>
                                        <p:attrNameLst>
                                          <p:attrName>style.rotation</p:attrName>
                                        </p:attrNameLst>
                                      </p:cBhvr>
                                      <p:tavLst>
                                        <p:tav tm="0">
                                          <p:val>
                                            <p:fltVal val="90"/>
                                          </p:val>
                                        </p:tav>
                                        <p:tav tm="100000">
                                          <p:val>
                                            <p:fltVal val="0"/>
                                          </p:val>
                                        </p:tav>
                                      </p:tavLst>
                                    </p:anim>
                                    <p:animEffect transition="in" filter="fade">
                                      <p:cBhvr>
                                        <p:cTn id="28" dur="1000"/>
                                        <p:tgtEl>
                                          <p:spTgt spid="10"/>
                                        </p:tgtEl>
                                      </p:cBhvr>
                                    </p:animEffect>
                                  </p:childTnLst>
                                </p:cTn>
                              </p:par>
                              <p:par>
                                <p:cTn id="29" presetID="31"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90"/>
                                          </p:val>
                                        </p:tav>
                                        <p:tav tm="100000">
                                          <p:val>
                                            <p:fltVal val="0"/>
                                          </p:val>
                                        </p:tav>
                                      </p:tavLst>
                                    </p:anim>
                                    <p:animEffect transition="in" filter="fade">
                                      <p:cBhvr>
                                        <p:cTn id="34" dur="1000"/>
                                        <p:tgtEl>
                                          <p:spTgt spid="6"/>
                                        </p:tgtEl>
                                      </p:cBhvr>
                                    </p:animEffect>
                                  </p:childTnLst>
                                </p:cTn>
                              </p:par>
                              <p:par>
                                <p:cTn id="35" presetID="31"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 calcmode="lin" valueType="num">
                                      <p:cBhvr>
                                        <p:cTn id="39" dur="1000" fill="hold"/>
                                        <p:tgtEl>
                                          <p:spTgt spid="11"/>
                                        </p:tgtEl>
                                        <p:attrNameLst>
                                          <p:attrName>style.rotation</p:attrName>
                                        </p:attrNameLst>
                                      </p:cBhvr>
                                      <p:tavLst>
                                        <p:tav tm="0">
                                          <p:val>
                                            <p:fltVal val="90"/>
                                          </p:val>
                                        </p:tav>
                                        <p:tav tm="100000">
                                          <p:val>
                                            <p:fltVal val="0"/>
                                          </p:val>
                                        </p:tav>
                                      </p:tavLst>
                                    </p:anim>
                                    <p:animEffect transition="in" filter="fade">
                                      <p:cBhvr>
                                        <p:cTn id="40" dur="1000"/>
                                        <p:tgtEl>
                                          <p:spTgt spid="11"/>
                                        </p:tgtEl>
                                      </p:cBhvr>
                                    </p:animEffect>
                                  </p:childTnLst>
                                </p:cTn>
                              </p:par>
                              <p:par>
                                <p:cTn id="41" presetID="31"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1000" fill="hold"/>
                                        <p:tgtEl>
                                          <p:spTgt spid="12"/>
                                        </p:tgtEl>
                                        <p:attrNameLst>
                                          <p:attrName>ppt_w</p:attrName>
                                        </p:attrNameLst>
                                      </p:cBhvr>
                                      <p:tavLst>
                                        <p:tav tm="0">
                                          <p:val>
                                            <p:fltVal val="0"/>
                                          </p:val>
                                        </p:tav>
                                        <p:tav tm="100000">
                                          <p:val>
                                            <p:strVal val="#ppt_w"/>
                                          </p:val>
                                        </p:tav>
                                      </p:tavLst>
                                    </p:anim>
                                    <p:anim calcmode="lin" valueType="num">
                                      <p:cBhvr>
                                        <p:cTn id="44" dur="1000" fill="hold"/>
                                        <p:tgtEl>
                                          <p:spTgt spid="12"/>
                                        </p:tgtEl>
                                        <p:attrNameLst>
                                          <p:attrName>ppt_h</p:attrName>
                                        </p:attrNameLst>
                                      </p:cBhvr>
                                      <p:tavLst>
                                        <p:tav tm="0">
                                          <p:val>
                                            <p:fltVal val="0"/>
                                          </p:val>
                                        </p:tav>
                                        <p:tav tm="100000">
                                          <p:val>
                                            <p:strVal val="#ppt_h"/>
                                          </p:val>
                                        </p:tav>
                                      </p:tavLst>
                                    </p:anim>
                                    <p:anim calcmode="lin" valueType="num">
                                      <p:cBhvr>
                                        <p:cTn id="45" dur="1000" fill="hold"/>
                                        <p:tgtEl>
                                          <p:spTgt spid="12"/>
                                        </p:tgtEl>
                                        <p:attrNameLst>
                                          <p:attrName>style.rotation</p:attrName>
                                        </p:attrNameLst>
                                      </p:cBhvr>
                                      <p:tavLst>
                                        <p:tav tm="0">
                                          <p:val>
                                            <p:fltVal val="90"/>
                                          </p:val>
                                        </p:tav>
                                        <p:tav tm="100000">
                                          <p:val>
                                            <p:fltVal val="0"/>
                                          </p:val>
                                        </p:tav>
                                      </p:tavLst>
                                    </p:anim>
                                    <p:animEffect transition="in" filter="fade">
                                      <p:cBhvr>
                                        <p:cTn id="4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3</a:t>
            </a:fld>
            <a:r>
              <a:rPr lang="tr-TR" dirty="0" smtClean="0"/>
              <a:t>/27</a:t>
            </a:r>
            <a:endParaRPr lang="tr-TR" dirty="0"/>
          </a:p>
        </p:txBody>
      </p:sp>
      <p:sp>
        <p:nvSpPr>
          <p:cNvPr id="3" name="Title 1"/>
          <p:cNvSpPr txBox="1">
            <a:spLocks/>
          </p:cNvSpPr>
          <p:nvPr/>
        </p:nvSpPr>
        <p:spPr>
          <a:xfrm>
            <a:off x="214281" y="714339"/>
            <a:ext cx="5349875"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Giriş</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sp>
        <p:nvSpPr>
          <p:cNvPr id="4" name="Rectangle 3"/>
          <p:cNvSpPr/>
          <p:nvPr/>
        </p:nvSpPr>
        <p:spPr>
          <a:xfrm>
            <a:off x="369073" y="5168737"/>
            <a:ext cx="8352928" cy="1200329"/>
          </a:xfrm>
          <a:prstGeom prst="rect">
            <a:avLst/>
          </a:prstGeom>
        </p:spPr>
        <p:txBody>
          <a:bodyPr wrap="square">
            <a:spAutoFit/>
          </a:bodyPr>
          <a:lstStyle/>
          <a:p>
            <a:pPr algn="just"/>
            <a:r>
              <a:rPr lang="tr-TR" b="1" dirty="0" smtClean="0"/>
              <a:t>Kütüphaneler Arası İşbirliğinin Amacı </a:t>
            </a:r>
            <a:r>
              <a:rPr lang="tr-TR" dirty="0" smtClean="0"/>
              <a:t>kütüphanelerin kendi başlarına yapamadıkları projeleri yapmak, sağlayamadıkları kaynakları  ortaklaşa satın almak, kullanıcılarına daha hızlı, daha ekonomik ve daha iyi hizmet vermek  isteği olmalıdır (Tonta, 1999; H.Alkış, B.Yılmaz, 2009).</a:t>
            </a:r>
            <a:endParaRPr lang="tr-TR" dirty="0"/>
          </a:p>
        </p:txBody>
      </p:sp>
      <p:sp>
        <p:nvSpPr>
          <p:cNvPr id="5" name="Rectangle 4"/>
          <p:cNvSpPr/>
          <p:nvPr/>
        </p:nvSpPr>
        <p:spPr>
          <a:xfrm>
            <a:off x="396605" y="2060848"/>
            <a:ext cx="8352928" cy="923330"/>
          </a:xfrm>
          <a:prstGeom prst="rect">
            <a:avLst/>
          </a:prstGeom>
        </p:spPr>
        <p:txBody>
          <a:bodyPr wrap="square">
            <a:spAutoFit/>
          </a:bodyPr>
          <a:lstStyle/>
          <a:p>
            <a:pPr algn="just"/>
            <a:r>
              <a:rPr lang="tr-TR" dirty="0" smtClean="0"/>
              <a:t>İşbirliğini, </a:t>
            </a:r>
            <a:r>
              <a:rPr lang="tr-TR" dirty="0" smtClean="0"/>
              <a:t>“ortak çıkarları aynı olan kurumların bir amaç doğrultusunda ortak hareket etme , güçlerini birleştirme olarak tanımlarsak“ üzerinde asıl durulması gereken noktanın </a:t>
            </a:r>
            <a:r>
              <a:rPr lang="tr-TR" b="1" dirty="0" smtClean="0"/>
              <a:t>güç ve kaynak paylaşımı </a:t>
            </a:r>
            <a:r>
              <a:rPr lang="tr-TR" dirty="0" smtClean="0"/>
              <a:t>olduğunu görürüz. </a:t>
            </a:r>
            <a:endParaRPr lang="tr-TR" dirty="0"/>
          </a:p>
        </p:txBody>
      </p:sp>
      <p:sp>
        <p:nvSpPr>
          <p:cNvPr id="6" name="TextBox 5"/>
          <p:cNvSpPr txBox="1"/>
          <p:nvPr/>
        </p:nvSpPr>
        <p:spPr>
          <a:xfrm>
            <a:off x="395536" y="1268760"/>
            <a:ext cx="8352928" cy="646331"/>
          </a:xfrm>
          <a:prstGeom prst="rect">
            <a:avLst/>
          </a:prstGeom>
          <a:noFill/>
        </p:spPr>
        <p:txBody>
          <a:bodyPr wrap="square" rtlCol="0">
            <a:spAutoFit/>
          </a:bodyPr>
          <a:lstStyle/>
          <a:p>
            <a:r>
              <a:rPr lang="tr-TR" b="1" dirty="0" smtClean="0"/>
              <a:t>İşbirliği; </a:t>
            </a:r>
            <a:r>
              <a:rPr lang="tr-TR" dirty="0" smtClean="0"/>
              <a:t>amaç ve çıkarları bir olanların oluşturdukları çalışma ortaklığı, </a:t>
            </a:r>
          </a:p>
          <a:p>
            <a:r>
              <a:rPr lang="tr-TR" dirty="0" smtClean="0"/>
              <a:t>(TDK 1998:1115)</a:t>
            </a:r>
            <a:endParaRPr lang="tr-TR" dirty="0"/>
          </a:p>
        </p:txBody>
      </p:sp>
      <p:grpSp>
        <p:nvGrpSpPr>
          <p:cNvPr id="7" name="Group 6"/>
          <p:cNvGrpSpPr/>
          <p:nvPr/>
        </p:nvGrpSpPr>
        <p:grpSpPr>
          <a:xfrm>
            <a:off x="3262312" y="3284984"/>
            <a:ext cx="2619375" cy="1743075"/>
            <a:chOff x="3271919" y="3198093"/>
            <a:chExt cx="2619375" cy="1743075"/>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1919" y="3198093"/>
              <a:ext cx="2619375" cy="1743075"/>
            </a:xfrm>
            <a:prstGeom prst="rect">
              <a:avLst/>
            </a:prstGeom>
            <a:ln>
              <a:noFill/>
            </a:ln>
            <a:effectLst>
              <a:outerShdw blurRad="292100" dist="139700" dir="2700000" algn="tl" rotWithShape="0">
                <a:srgbClr val="333333">
                  <a:alpha val="65000"/>
                </a:srgbClr>
              </a:outerShdw>
            </a:effectLst>
          </p:spPr>
        </p:pic>
        <p:pic>
          <p:nvPicPr>
            <p:cNvPr id="10"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3964450" y="3699379"/>
              <a:ext cx="1181389" cy="7405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0887228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F:\communication.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0" b="93059" l="0" r="100000"/>
                    </a14:imgEffect>
                  </a14:imgLayer>
                </a14:imgProps>
              </a:ext>
              <a:ext uri="{28A0092B-C50C-407E-A947-70E740481C1C}">
                <a14:useLocalDpi xmlns:a14="http://schemas.microsoft.com/office/drawing/2010/main" val="0"/>
              </a:ext>
            </a:extLst>
          </a:blip>
          <a:srcRect b="5874"/>
          <a:stretch/>
        </p:blipFill>
        <p:spPr bwMode="auto">
          <a:xfrm>
            <a:off x="2695891" y="1579900"/>
            <a:ext cx="3647433" cy="34332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4</a:t>
            </a:fld>
            <a:r>
              <a:rPr lang="tr-TR" dirty="0" smtClean="0"/>
              <a:t>/27</a:t>
            </a:r>
            <a:endParaRPr lang="tr-TR" dirty="0"/>
          </a:p>
        </p:txBody>
      </p:sp>
      <p:sp>
        <p:nvSpPr>
          <p:cNvPr id="3" name="Rectangle 2"/>
          <p:cNvSpPr/>
          <p:nvPr/>
        </p:nvSpPr>
        <p:spPr>
          <a:xfrm>
            <a:off x="364603" y="910461"/>
            <a:ext cx="5652628" cy="646331"/>
          </a:xfrm>
          <a:prstGeom prst="rect">
            <a:avLst/>
          </a:prstGeom>
        </p:spPr>
        <p:txBody>
          <a:bodyPr wrap="square">
            <a:spAutoFit/>
          </a:bodyPr>
          <a:lstStyle/>
          <a:p>
            <a:r>
              <a:rPr lang="tr-TR" dirty="0" smtClean="0"/>
              <a:t>“</a:t>
            </a:r>
            <a:r>
              <a:rPr lang="tr-TR" dirty="0"/>
              <a:t>B</a:t>
            </a:r>
            <a:r>
              <a:rPr lang="tr-TR" dirty="0" smtClean="0"/>
              <a:t>enim </a:t>
            </a:r>
            <a:r>
              <a:rPr lang="tr-TR" dirty="0"/>
              <a:t>için küçük fakat insanlık  için büyük bir adım</a:t>
            </a:r>
            <a:r>
              <a:rPr lang="tr-TR" dirty="0" smtClean="0"/>
              <a:t>” </a:t>
            </a:r>
          </a:p>
          <a:p>
            <a:r>
              <a:rPr lang="tr-TR" dirty="0" smtClean="0"/>
              <a:t>Neil </a:t>
            </a:r>
            <a:r>
              <a:rPr lang="tr-TR" dirty="0"/>
              <a:t>Amstrong </a:t>
            </a:r>
            <a:r>
              <a:rPr lang="tr-TR" dirty="0" smtClean="0"/>
              <a:t>,1969 </a:t>
            </a:r>
            <a:endParaRPr lang="tr-TR" dirty="0"/>
          </a:p>
        </p:txBody>
      </p:sp>
      <p:sp>
        <p:nvSpPr>
          <p:cNvPr id="4" name="Rectangle 3"/>
          <p:cNvSpPr/>
          <p:nvPr/>
        </p:nvSpPr>
        <p:spPr>
          <a:xfrm>
            <a:off x="417615" y="5274023"/>
            <a:ext cx="8316924" cy="646331"/>
          </a:xfrm>
          <a:prstGeom prst="rect">
            <a:avLst/>
          </a:prstGeom>
        </p:spPr>
        <p:txBody>
          <a:bodyPr wrap="square">
            <a:spAutoFit/>
          </a:bodyPr>
          <a:lstStyle/>
          <a:p>
            <a:r>
              <a:rPr lang="tr-TR" dirty="0" smtClean="0"/>
              <a:t>Bilimsel </a:t>
            </a:r>
            <a:r>
              <a:rPr lang="tr-TR" dirty="0"/>
              <a:t>yayınların her 20 yılda ikiye katlandığından ve bu sürenin giderek 2 yıla kadar ineceğinden söz edilmektedir. (</a:t>
            </a:r>
            <a:r>
              <a:rPr lang="tr-TR" dirty="0" smtClean="0"/>
              <a:t>H.Alkış,B.Yılmaz,2009</a:t>
            </a:r>
            <a:r>
              <a:rPr lang="tr-TR" dirty="0"/>
              <a:t>)</a:t>
            </a: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1579900"/>
            <a:ext cx="2016224" cy="2936126"/>
          </a:xfrm>
          <a:prstGeom prst="rect">
            <a:avLst/>
          </a:prstGeom>
          <a:ln>
            <a:noFill/>
          </a:ln>
          <a:effectLst>
            <a:outerShdw blurRad="292100" dist="139700" dir="2700000" algn="tl" rotWithShape="0">
              <a:srgbClr val="333333">
                <a:alpha val="65000"/>
              </a:srgbClr>
            </a:outerShdw>
          </a:effectLst>
        </p:spPr>
      </p:pic>
      <p:pic>
        <p:nvPicPr>
          <p:cNvPr id="6" name="Picture 5" descr="http://www.nada.kth.se/~asa/Game/BigIdeas/Images/brainsky.jpg"/>
          <p:cNvPicPr>
            <a:picLocks noChangeAspect="1" noChangeArrowheads="1"/>
          </p:cNvPicPr>
          <p:nvPr/>
        </p:nvPicPr>
        <p:blipFill>
          <a:blip r:embed="rId6"/>
          <a:srcRect/>
          <a:stretch>
            <a:fillRect/>
          </a:stretch>
        </p:blipFill>
        <p:spPr bwMode="auto">
          <a:xfrm>
            <a:off x="6572383" y="1087105"/>
            <a:ext cx="2027158" cy="1800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137780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664354" y="572341"/>
            <a:ext cx="7560840" cy="6133024"/>
            <a:chOff x="827584" y="572340"/>
            <a:chExt cx="7560840" cy="6315753"/>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572340"/>
              <a:ext cx="7560840" cy="6315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27584" y="572340"/>
              <a:ext cx="1728192" cy="552404"/>
            </a:xfrm>
            <a:prstGeom prst="rect">
              <a:avLst/>
            </a:prstGeom>
            <a:solidFill>
              <a:srgbClr val="FEE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5</a:t>
            </a:fld>
            <a:r>
              <a:rPr lang="tr-TR" dirty="0" smtClean="0"/>
              <a:t>/27</a:t>
            </a:r>
            <a:endParaRPr lang="tr-TR" dirty="0"/>
          </a:p>
        </p:txBody>
      </p:sp>
      <p:sp>
        <p:nvSpPr>
          <p:cNvPr id="4" name="Rectangle 3"/>
          <p:cNvSpPr/>
          <p:nvPr/>
        </p:nvSpPr>
        <p:spPr>
          <a:xfrm>
            <a:off x="3635896" y="6459144"/>
            <a:ext cx="4608512" cy="246221"/>
          </a:xfrm>
          <a:prstGeom prst="rect">
            <a:avLst/>
          </a:prstGeom>
        </p:spPr>
        <p:txBody>
          <a:bodyPr wrap="square">
            <a:spAutoFit/>
          </a:bodyPr>
          <a:lstStyle/>
          <a:p>
            <a:r>
              <a:rPr lang="en-US" sz="1000" dirty="0" err="1"/>
              <a:t>Chaper</a:t>
            </a:r>
            <a:r>
              <a:rPr lang="en-US" sz="1000" dirty="0"/>
              <a:t> 6: Outputs and Efficiency of Science and Technology in </a:t>
            </a:r>
            <a:r>
              <a:rPr lang="en-US" sz="1000" dirty="0" smtClean="0"/>
              <a:t>Europe</a:t>
            </a:r>
            <a:r>
              <a:rPr lang="tr-TR" sz="1000" dirty="0" smtClean="0"/>
              <a:t>, 2011</a:t>
            </a:r>
            <a:endParaRPr lang="tr-TR" sz="1000" dirty="0"/>
          </a:p>
        </p:txBody>
      </p:sp>
    </p:spTree>
    <p:extLst>
      <p:ext uri="{BB962C8B-B14F-4D97-AF65-F5344CB8AC3E}">
        <p14:creationId xmlns:p14="http://schemas.microsoft.com/office/powerpoint/2010/main" val="27791747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6</a:t>
            </a:fld>
            <a:r>
              <a:rPr lang="tr-TR" dirty="0" smtClean="0"/>
              <a:t>/27</a:t>
            </a:r>
            <a:endParaRPr lang="tr-TR"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707" y="637283"/>
            <a:ext cx="4603647" cy="59766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51519" y="5421124"/>
            <a:ext cx="4205959" cy="230832"/>
          </a:xfrm>
          <a:prstGeom prst="rect">
            <a:avLst/>
          </a:prstGeom>
        </p:spPr>
        <p:txBody>
          <a:bodyPr wrap="square">
            <a:spAutoFit/>
          </a:bodyPr>
          <a:lstStyle/>
          <a:p>
            <a:r>
              <a:rPr lang="en-US" sz="900" dirty="0" err="1"/>
              <a:t>Chaper</a:t>
            </a:r>
            <a:r>
              <a:rPr lang="en-US" sz="900" dirty="0"/>
              <a:t> 6: Outputs and Efficiency of Science and Technology in </a:t>
            </a:r>
            <a:r>
              <a:rPr lang="en-US" sz="900" dirty="0" smtClean="0"/>
              <a:t>Europe</a:t>
            </a:r>
            <a:r>
              <a:rPr lang="tr-TR" sz="900" dirty="0" smtClean="0"/>
              <a:t>, 2011</a:t>
            </a:r>
            <a:endParaRPr lang="tr-TR" sz="900" dirty="0"/>
          </a:p>
        </p:txBody>
      </p:sp>
      <p:sp>
        <p:nvSpPr>
          <p:cNvPr id="6" name="TextBox 5"/>
          <p:cNvSpPr txBox="1"/>
          <p:nvPr/>
        </p:nvSpPr>
        <p:spPr>
          <a:xfrm>
            <a:off x="251520" y="688590"/>
            <a:ext cx="4205959" cy="646331"/>
          </a:xfrm>
          <a:prstGeom prst="rect">
            <a:avLst/>
          </a:prstGeom>
          <a:noFill/>
        </p:spPr>
        <p:txBody>
          <a:bodyPr wrap="square" rtlCol="0">
            <a:spAutoFit/>
          </a:bodyPr>
          <a:lstStyle/>
          <a:p>
            <a:r>
              <a:rPr lang="tr-TR" dirty="0" smtClean="0"/>
              <a:t>Avrupa Birliği Ülkelerinde Bilimsel Yayın Sayısı (2008)</a:t>
            </a:r>
            <a:endParaRPr lang="tr-TR" dirty="0"/>
          </a:p>
        </p:txBody>
      </p:sp>
      <p:sp>
        <p:nvSpPr>
          <p:cNvPr id="4" name="Rectangle 3"/>
          <p:cNvSpPr/>
          <p:nvPr/>
        </p:nvSpPr>
        <p:spPr>
          <a:xfrm>
            <a:off x="2163501" y="6620524"/>
            <a:ext cx="6780640" cy="215444"/>
          </a:xfrm>
          <a:prstGeom prst="rect">
            <a:avLst/>
          </a:prstGeom>
        </p:spPr>
        <p:txBody>
          <a:bodyPr wrap="square">
            <a:spAutoFit/>
          </a:bodyPr>
          <a:lstStyle/>
          <a:p>
            <a:pPr algn="r"/>
            <a:r>
              <a:rPr lang="tr-TR" sz="800" dirty="0" smtClean="0"/>
              <a:t>Kaynak:  http</a:t>
            </a:r>
            <a:r>
              <a:rPr lang="tr-TR" sz="800" dirty="0"/>
              <a:t>://ec.europa.eu/research/innovation-union/pdf/competitiveness-report/2011/chapters/part_i_chapter_6.pdf</a:t>
            </a:r>
          </a:p>
        </p:txBody>
      </p:sp>
      <p:sp>
        <p:nvSpPr>
          <p:cNvPr id="7" name="Rectangle 6"/>
          <p:cNvSpPr/>
          <p:nvPr/>
        </p:nvSpPr>
        <p:spPr>
          <a:xfrm>
            <a:off x="4355707" y="6276442"/>
            <a:ext cx="4588434" cy="176894"/>
          </a:xfrm>
          <a:prstGeom prst="rect">
            <a:avLst/>
          </a:prstGeom>
          <a:solidFill>
            <a:srgbClr val="FF0D0D">
              <a:alpha val="18039"/>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nvGrpSpPr>
          <p:cNvPr id="9" name="Group 8"/>
          <p:cNvGrpSpPr/>
          <p:nvPr/>
        </p:nvGrpSpPr>
        <p:grpSpPr>
          <a:xfrm>
            <a:off x="251520" y="1482828"/>
            <a:ext cx="4051966" cy="3892343"/>
            <a:chOff x="251520" y="1482828"/>
            <a:chExt cx="4051966" cy="3892343"/>
          </a:xfrm>
        </p:grpSpPr>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482828"/>
              <a:ext cx="4051966" cy="389234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3002454" y="3969632"/>
              <a:ext cx="864096" cy="246221"/>
            </a:xfrm>
            <a:prstGeom prst="rect">
              <a:avLst/>
            </a:prstGeom>
            <a:noFill/>
          </p:spPr>
          <p:txBody>
            <a:bodyPr wrap="square" rtlCol="0">
              <a:spAutoFit/>
            </a:bodyPr>
            <a:lstStyle/>
            <a:p>
              <a:pPr algn="ctr"/>
              <a:r>
                <a:rPr lang="tr-TR" sz="1000" dirty="0" smtClean="0"/>
                <a:t>Turkey</a:t>
              </a:r>
              <a:endParaRPr lang="tr-TR" sz="1000" dirty="0"/>
            </a:p>
          </p:txBody>
        </p:sp>
      </p:grpSp>
    </p:spTree>
    <p:extLst>
      <p:ext uri="{BB962C8B-B14F-4D97-AF65-F5344CB8AC3E}">
        <p14:creationId xmlns:p14="http://schemas.microsoft.com/office/powerpoint/2010/main" val="30713854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7</a:t>
            </a:fld>
            <a:r>
              <a:rPr lang="tr-TR" dirty="0" smtClean="0"/>
              <a:t>/27</a:t>
            </a:r>
            <a:endParaRPr lang="tr-TR" dirty="0"/>
          </a:p>
        </p:txBody>
      </p:sp>
      <p:graphicFrame>
        <p:nvGraphicFramePr>
          <p:cNvPr id="3" name="Diagram 2"/>
          <p:cNvGraphicFramePr/>
          <p:nvPr>
            <p:extLst>
              <p:ext uri="{D42A27DB-BD31-4B8C-83A1-F6EECF244321}">
                <p14:modId xmlns:p14="http://schemas.microsoft.com/office/powerpoint/2010/main" val="3166169669"/>
              </p:ext>
            </p:extLst>
          </p:nvPr>
        </p:nvGraphicFramePr>
        <p:xfrm>
          <a:off x="467544" y="1340768"/>
          <a:ext cx="3174479" cy="3168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p:cNvGraphicFramePr/>
          <p:nvPr>
            <p:extLst>
              <p:ext uri="{D42A27DB-BD31-4B8C-83A1-F6EECF244321}">
                <p14:modId xmlns:p14="http://schemas.microsoft.com/office/powerpoint/2010/main" val="718052911"/>
              </p:ext>
            </p:extLst>
          </p:nvPr>
        </p:nvGraphicFramePr>
        <p:xfrm>
          <a:off x="3491880" y="1483043"/>
          <a:ext cx="5568280" cy="489828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4"/>
          <p:cNvSpPr/>
          <p:nvPr/>
        </p:nvSpPr>
        <p:spPr>
          <a:xfrm>
            <a:off x="395536" y="1052736"/>
            <a:ext cx="8352928" cy="646331"/>
          </a:xfrm>
          <a:prstGeom prst="rect">
            <a:avLst/>
          </a:prstGeom>
        </p:spPr>
        <p:txBody>
          <a:bodyPr wrap="square">
            <a:spAutoFit/>
          </a:bodyPr>
          <a:lstStyle/>
          <a:p>
            <a:pPr algn="just"/>
            <a:r>
              <a:rPr lang="tr-TR" dirty="0"/>
              <a:t>Artık sahip </a:t>
            </a:r>
            <a:r>
              <a:rPr lang="tr-TR" dirty="0" smtClean="0"/>
              <a:t>olduğumuz </a:t>
            </a:r>
            <a:r>
              <a:rPr lang="tr-TR" dirty="0"/>
              <a:t>bilgi </a:t>
            </a:r>
            <a:r>
              <a:rPr lang="tr-TR" dirty="0" smtClean="0"/>
              <a:t>kaynaklarını tek bir kullanıcı grubu değil herkes kullanmak istiyor. </a:t>
            </a:r>
            <a:endParaRPr lang="tr-TR" dirty="0"/>
          </a:p>
        </p:txBody>
      </p:sp>
      <p:sp>
        <p:nvSpPr>
          <p:cNvPr id="6" name="Rectangle 5"/>
          <p:cNvSpPr/>
          <p:nvPr/>
        </p:nvSpPr>
        <p:spPr>
          <a:xfrm>
            <a:off x="310233" y="4509120"/>
            <a:ext cx="3743250" cy="1754326"/>
          </a:xfrm>
          <a:prstGeom prst="rect">
            <a:avLst/>
          </a:prstGeom>
        </p:spPr>
        <p:txBody>
          <a:bodyPr wrap="square">
            <a:spAutoFit/>
          </a:bodyPr>
          <a:lstStyle/>
          <a:p>
            <a:pPr algn="just"/>
            <a:r>
              <a:rPr lang="tr-TR" dirty="0"/>
              <a:t>“Kaynakları ekonomik ve akıllıca kullanma yaklaşımı,israf etmeme anlayışı ve güçleri birleştirme isteği </a:t>
            </a:r>
            <a:r>
              <a:rPr lang="tr-TR" dirty="0" smtClean="0"/>
              <a:t>kütüphanelerarası işbirliğinin </a:t>
            </a:r>
            <a:r>
              <a:rPr lang="tr-TR" dirty="0"/>
              <a:t>temel gerekçelerini oluşturmaktadır</a:t>
            </a:r>
            <a:r>
              <a:rPr lang="tr-TR" dirty="0" smtClean="0"/>
              <a:t>.”</a:t>
            </a:r>
          </a:p>
          <a:p>
            <a:pPr algn="just"/>
            <a:r>
              <a:rPr lang="tr-TR" dirty="0"/>
              <a:t>(H.Alkış, B.Yılmaz, 2009)</a:t>
            </a:r>
          </a:p>
        </p:txBody>
      </p:sp>
      <p:sp>
        <p:nvSpPr>
          <p:cNvPr id="7" name="TextBox 6"/>
          <p:cNvSpPr txBox="1"/>
          <p:nvPr/>
        </p:nvSpPr>
        <p:spPr>
          <a:xfrm>
            <a:off x="383974" y="3717032"/>
            <a:ext cx="2376264" cy="369332"/>
          </a:xfrm>
          <a:prstGeom prst="rect">
            <a:avLst/>
          </a:prstGeom>
          <a:noFill/>
        </p:spPr>
        <p:txBody>
          <a:bodyPr wrap="square" rtlCol="0">
            <a:spAutoFit/>
          </a:bodyPr>
          <a:lstStyle/>
          <a:p>
            <a:pPr algn="ctr"/>
            <a:r>
              <a:rPr lang="tr-TR" dirty="0" smtClean="0"/>
              <a:t>GEÇMİŞTE</a:t>
            </a:r>
            <a:endParaRPr lang="tr-TR" dirty="0"/>
          </a:p>
        </p:txBody>
      </p:sp>
      <p:sp>
        <p:nvSpPr>
          <p:cNvPr id="8" name="TextBox 7"/>
          <p:cNvSpPr txBox="1"/>
          <p:nvPr/>
        </p:nvSpPr>
        <p:spPr>
          <a:xfrm>
            <a:off x="5076056" y="6484308"/>
            <a:ext cx="2376264" cy="369332"/>
          </a:xfrm>
          <a:prstGeom prst="rect">
            <a:avLst/>
          </a:prstGeom>
          <a:noFill/>
        </p:spPr>
        <p:txBody>
          <a:bodyPr wrap="square" rtlCol="0">
            <a:spAutoFit/>
          </a:bodyPr>
          <a:lstStyle/>
          <a:p>
            <a:pPr algn="ctr"/>
            <a:r>
              <a:rPr lang="tr-TR" dirty="0" smtClean="0"/>
              <a:t>GÜNÜMÜZDE</a:t>
            </a:r>
            <a:endParaRPr lang="tr-TR" dirty="0"/>
          </a:p>
        </p:txBody>
      </p:sp>
    </p:spTree>
    <p:extLst>
      <p:ext uri="{BB962C8B-B14F-4D97-AF65-F5344CB8AC3E}">
        <p14:creationId xmlns:p14="http://schemas.microsoft.com/office/powerpoint/2010/main" val="4543999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8</a:t>
            </a:fld>
            <a:r>
              <a:rPr lang="tr-TR" dirty="0" smtClean="0"/>
              <a:t>/27</a:t>
            </a:r>
            <a:endParaRPr lang="tr-TR" dirty="0"/>
          </a:p>
        </p:txBody>
      </p:sp>
      <p:sp>
        <p:nvSpPr>
          <p:cNvPr id="3" name="Rectangle 2"/>
          <p:cNvSpPr/>
          <p:nvPr/>
        </p:nvSpPr>
        <p:spPr>
          <a:xfrm>
            <a:off x="412626" y="980728"/>
            <a:ext cx="8404716" cy="1200329"/>
          </a:xfrm>
          <a:prstGeom prst="rect">
            <a:avLst/>
          </a:prstGeom>
        </p:spPr>
        <p:txBody>
          <a:bodyPr wrap="square">
            <a:spAutoFit/>
          </a:bodyPr>
          <a:lstStyle/>
          <a:p>
            <a:pPr algn="just"/>
            <a:r>
              <a:rPr lang="tr-TR" dirty="0"/>
              <a:t>“Kütüphaneler arası işbirliğinin başarıya ulaşmasında ön </a:t>
            </a:r>
            <a:r>
              <a:rPr lang="tr-TR" dirty="0" smtClean="0"/>
              <a:t>koşul; </a:t>
            </a:r>
            <a:r>
              <a:rPr lang="tr-TR" b="1" dirty="0"/>
              <a:t>adanmışlık, karşılıklı anlayış</a:t>
            </a:r>
            <a:r>
              <a:rPr lang="tr-TR" b="1" dirty="0" smtClean="0"/>
              <a:t>, uzlaşma </a:t>
            </a:r>
            <a:r>
              <a:rPr lang="tr-TR" b="1" dirty="0"/>
              <a:t>ve sabırdır</a:t>
            </a:r>
            <a:r>
              <a:rPr lang="tr-TR" b="1" dirty="0" smtClean="0"/>
              <a:t>. </a:t>
            </a:r>
            <a:r>
              <a:rPr lang="tr-TR" dirty="0" smtClean="0"/>
              <a:t>Kurumların </a:t>
            </a:r>
            <a:r>
              <a:rPr lang="tr-TR" dirty="0"/>
              <a:t>ortak aklı olmalı ve bu ortak akıl bilgi,kaynak,planlama ve örgüt beceresi ile desteklenmelidir</a:t>
            </a:r>
            <a:r>
              <a:rPr lang="tr-TR" dirty="0" smtClean="0"/>
              <a:t>.”</a:t>
            </a:r>
          </a:p>
          <a:p>
            <a:pPr algn="just"/>
            <a:r>
              <a:rPr lang="tr-TR" dirty="0" smtClean="0"/>
              <a:t>( Tonta, 1999; Küçük, 2004</a:t>
            </a:r>
            <a:r>
              <a:rPr lang="tr-TR" dirty="0"/>
              <a:t>) </a:t>
            </a:r>
          </a:p>
        </p:txBody>
      </p:sp>
      <p:sp>
        <p:nvSpPr>
          <p:cNvPr id="4" name="Rectangle 3"/>
          <p:cNvSpPr/>
          <p:nvPr/>
        </p:nvSpPr>
        <p:spPr>
          <a:xfrm>
            <a:off x="412626" y="4581128"/>
            <a:ext cx="5311502" cy="1530170"/>
          </a:xfrm>
          <a:prstGeom prst="rect">
            <a:avLst/>
          </a:prstGeom>
        </p:spPr>
        <p:txBody>
          <a:bodyPr wrap="square">
            <a:spAutoFit/>
          </a:bodyPr>
          <a:lstStyle/>
          <a:p>
            <a:pPr algn="just"/>
            <a:r>
              <a:rPr lang="tr-TR" dirty="0" smtClean="0"/>
              <a:t>Kütüphanelerarası </a:t>
            </a:r>
            <a:r>
              <a:rPr lang="tr-TR" dirty="0"/>
              <a:t>işbirliği asla “kütüphane olanakları ve hizmetleri açısından daha iyi durumda olan kütüphanelerin ,olanakları ve kaynakları kısıtlı olan kütüphanelere  yardımı gibi </a:t>
            </a:r>
            <a:r>
              <a:rPr lang="tr-TR" dirty="0" smtClean="0"/>
              <a:t>düşünülmemelidir. ( Tonta</a:t>
            </a:r>
            <a:r>
              <a:rPr lang="tr-TR" dirty="0"/>
              <a:t>, </a:t>
            </a:r>
            <a:r>
              <a:rPr lang="tr-TR" dirty="0" smtClean="0"/>
              <a:t>1999)</a:t>
            </a:r>
            <a:endParaRPr lang="tr-TR" dirty="0"/>
          </a:p>
        </p:txBody>
      </p:sp>
      <p:pic>
        <p:nvPicPr>
          <p:cNvPr id="1026" name="Picture 2" descr="F:\büyük küçü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65858" y="2397081"/>
            <a:ext cx="3151484" cy="36242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0" name="Picture 2" descr="F:\ortak akıl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66" y="2420916"/>
            <a:ext cx="2609650" cy="175246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36537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3580" y="1053331"/>
            <a:ext cx="3716840" cy="2498204"/>
          </a:xfrm>
          <a:prstGeom prst="roundRect">
            <a:avLst>
              <a:gd name="adj" fmla="val 8594"/>
            </a:avLst>
          </a:prstGeom>
          <a:solidFill>
            <a:srgbClr val="FFFFFF">
              <a:shade val="85000"/>
            </a:srgbClr>
          </a:solidFill>
          <a:ln>
            <a:noFill/>
          </a:ln>
          <a:effectLst>
            <a:outerShdw blurRad="50800" dist="38100" dir="2700000" algn="tl" rotWithShape="0">
              <a:prstClr val="black">
                <a:alpha val="40000"/>
              </a:prstClr>
            </a:outerShdw>
            <a:reflection blurRad="12700" stA="38000" endPos="28000" dist="5000" dir="5400000" sy="-100000" algn="bl" rotWithShape="0"/>
          </a:effectLst>
        </p:spPr>
      </p:pic>
      <p:sp>
        <p:nvSpPr>
          <p:cNvPr id="2" name="Slide Number Placeholder 1"/>
          <p:cNvSpPr>
            <a:spLocks noGrp="1"/>
          </p:cNvSpPr>
          <p:nvPr>
            <p:ph type="sldNum" sz="quarter" idx="10"/>
          </p:nvPr>
        </p:nvSpPr>
        <p:spPr/>
        <p:txBody>
          <a:bodyPr/>
          <a:lstStyle/>
          <a:p>
            <a:pPr>
              <a:defRPr/>
            </a:pPr>
            <a:fld id="{DDFC55D0-5474-458A-9156-D36A2E755A35}" type="slidenum">
              <a:rPr lang="tr-TR" smtClean="0"/>
              <a:pPr>
                <a:defRPr/>
              </a:pPr>
              <a:t>9</a:t>
            </a:fld>
            <a:r>
              <a:rPr lang="tr-TR" dirty="0" smtClean="0"/>
              <a:t>/27</a:t>
            </a:r>
            <a:endParaRPr lang="tr-TR" dirty="0"/>
          </a:p>
        </p:txBody>
      </p:sp>
      <p:sp>
        <p:nvSpPr>
          <p:cNvPr id="5" name="Rectangle 4"/>
          <p:cNvSpPr/>
          <p:nvPr/>
        </p:nvSpPr>
        <p:spPr>
          <a:xfrm>
            <a:off x="522431" y="3861048"/>
            <a:ext cx="8136904" cy="2585323"/>
          </a:xfrm>
          <a:prstGeom prst="rect">
            <a:avLst/>
          </a:prstGeom>
        </p:spPr>
        <p:txBody>
          <a:bodyPr wrap="square">
            <a:spAutoFit/>
          </a:bodyPr>
          <a:lstStyle/>
          <a:p>
            <a:r>
              <a:rPr lang="tr-TR" b="1" dirty="0" smtClean="0"/>
              <a:t>Kütüphaneler Arası </a:t>
            </a:r>
            <a:r>
              <a:rPr lang="tr-TR" b="1" dirty="0"/>
              <a:t>İ</a:t>
            </a:r>
            <a:r>
              <a:rPr lang="tr-TR" b="1" dirty="0" smtClean="0"/>
              <a:t>şbirliği (KİB) türleri:</a:t>
            </a:r>
          </a:p>
          <a:p>
            <a:endParaRPr lang="tr-TR" dirty="0"/>
          </a:p>
          <a:p>
            <a:r>
              <a:rPr lang="tr-TR" dirty="0" smtClean="0"/>
              <a:t>1-Konu </a:t>
            </a:r>
            <a:r>
              <a:rPr lang="tr-TR" dirty="0"/>
              <a:t>başlıkları listesi oluşturma ve toplu katalog </a:t>
            </a:r>
            <a:r>
              <a:rPr lang="tr-TR" dirty="0" smtClean="0"/>
              <a:t>hazırlama</a:t>
            </a:r>
          </a:p>
          <a:p>
            <a:endParaRPr lang="tr-TR" dirty="0"/>
          </a:p>
          <a:p>
            <a:r>
              <a:rPr lang="tr-TR" dirty="0"/>
              <a:t>2-Ortak koleksiyon oluşturma, geliştirme ve </a:t>
            </a:r>
            <a:r>
              <a:rPr lang="tr-TR" dirty="0" smtClean="0"/>
              <a:t>konsorsiyumlar</a:t>
            </a:r>
          </a:p>
          <a:p>
            <a:endParaRPr lang="tr-TR" dirty="0"/>
          </a:p>
          <a:p>
            <a:r>
              <a:rPr lang="tr-TR" dirty="0"/>
              <a:t>3-Karşılıklı personel değişimi ve </a:t>
            </a:r>
            <a:r>
              <a:rPr lang="tr-TR" dirty="0" smtClean="0"/>
              <a:t>eğitimi</a:t>
            </a:r>
          </a:p>
          <a:p>
            <a:endParaRPr lang="tr-TR" dirty="0"/>
          </a:p>
          <a:p>
            <a:r>
              <a:rPr lang="tr-TR" dirty="0"/>
              <a:t>4-Kaynak paylaşımı ve belge sağlama (kütüphaneler arası ödünç)</a:t>
            </a:r>
          </a:p>
        </p:txBody>
      </p:sp>
      <p:sp>
        <p:nvSpPr>
          <p:cNvPr id="6" name="Title 1"/>
          <p:cNvSpPr txBox="1">
            <a:spLocks/>
          </p:cNvSpPr>
          <p:nvPr/>
        </p:nvSpPr>
        <p:spPr>
          <a:xfrm>
            <a:off x="214281" y="714339"/>
            <a:ext cx="5349875" cy="304800"/>
          </a:xfrm>
          <a:prstGeom prst="rect">
            <a:avLst/>
          </a:prstGeom>
        </p:spPr>
        <p:txBody>
          <a:bodyPr anchor="ctr">
            <a:noAutofit/>
            <a:scene3d>
              <a:camera prst="orthographicFront"/>
              <a:lightRig rig="soft" dir="t">
                <a:rot lat="0" lon="0" rev="16800000"/>
              </a:lightRig>
            </a:scene3d>
            <a:sp3d prstMaterial="softEdge">
              <a:bevelT w="38100" h="38100"/>
            </a:sp3d>
          </a:bodyPr>
          <a:lstStyle/>
          <a:p>
            <a:pPr fontAlgn="auto">
              <a:spcAft>
                <a:spcPts val="0"/>
              </a:spcAft>
              <a:defRPr/>
            </a:pPr>
            <a:r>
              <a:rPr lang="tr-TR" sz="2400" b="1" dirty="0" smtClean="0">
                <a:ln w="6350">
                  <a:noFill/>
                </a:ln>
                <a:solidFill>
                  <a:srgbClr val="0033CC"/>
                </a:solidFill>
                <a:effectLst>
                  <a:outerShdw blurRad="114300" dist="101600" dir="2700000" algn="tl" rotWithShape="0">
                    <a:srgbClr val="000000">
                      <a:alpha val="40000"/>
                    </a:srgbClr>
                  </a:outerShdw>
                </a:effectLst>
                <a:latin typeface="+mj-lt"/>
                <a:ea typeface="+mj-ea"/>
                <a:cs typeface="+mj-cs"/>
              </a:rPr>
              <a:t>KİB Türleri</a:t>
            </a:r>
            <a:endParaRPr lang="tr-TR" sz="2400" b="1" dirty="0">
              <a:ln w="6350">
                <a:noFill/>
              </a:ln>
              <a:solidFill>
                <a:srgbClr val="0033CC"/>
              </a:solidFill>
              <a:effectLst>
                <a:outerShdw blurRad="114300" dist="101600" dir="2700000" algn="tl" rotWithShape="0">
                  <a:srgbClr val="000000">
                    <a:alpha val="40000"/>
                  </a:srgbClr>
                </a:outerShdw>
              </a:effectLst>
              <a:latin typeface="+mj-lt"/>
              <a:ea typeface="+mj-ea"/>
              <a:cs typeface="+mj-cs"/>
            </a:endParaRPr>
          </a:p>
        </p:txBody>
      </p:sp>
    </p:spTree>
    <p:extLst>
      <p:ext uri="{BB962C8B-B14F-4D97-AF65-F5344CB8AC3E}">
        <p14:creationId xmlns:p14="http://schemas.microsoft.com/office/powerpoint/2010/main" val="19577052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5573</TotalTime>
  <Words>1727</Words>
  <Application>Microsoft Office PowerPoint</Application>
  <PresentationFormat>Letter Paper (8.5x11 in)</PresentationFormat>
  <Paragraphs>404</Paragraphs>
  <Slides>28</Slides>
  <Notes>9</Notes>
  <HiddenSlides>0</HiddenSlides>
  <MMClips>0</MMClips>
  <ScaleCrop>false</ScaleCrop>
  <HeadingPairs>
    <vt:vector size="4" baseType="variant">
      <vt:variant>
        <vt:lpstr>Theme</vt:lpstr>
      </vt:variant>
      <vt:variant>
        <vt:i4>3</vt:i4>
      </vt:variant>
      <vt:variant>
        <vt:lpstr>Slide Titles</vt:lpstr>
      </vt:variant>
      <vt:variant>
        <vt:i4>28</vt:i4>
      </vt:variant>
    </vt:vector>
  </HeadingPairs>
  <TitlesOfParts>
    <vt:vector size="31" baseType="lpstr">
      <vt:lpstr>Office Theme</vt:lpstr>
      <vt:lpstr>Custom Design</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ogu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ata-laptop</dc:creator>
  <cp:lastModifiedBy>MAC</cp:lastModifiedBy>
  <cp:revision>468</cp:revision>
  <dcterms:created xsi:type="dcterms:W3CDTF">2008-05-14T13:44:13Z</dcterms:created>
  <dcterms:modified xsi:type="dcterms:W3CDTF">2011-11-24T22:23:43Z</dcterms:modified>
</cp:coreProperties>
</file>