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93C57B-1B35-4EF8-BF2B-F653F5B571DF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2CEFF62-C798-46D9-96FD-EECD63BF1EAF}">
      <dgm:prSet phldrT="[Text]" custT="1"/>
      <dgm:spPr>
        <a:gradFill flip="none" rotWithShape="0">
          <a:gsLst>
            <a:gs pos="0">
              <a:srgbClr val="5B8D88">
                <a:shade val="30000"/>
                <a:satMod val="115000"/>
              </a:srgbClr>
            </a:gs>
            <a:gs pos="50000">
              <a:srgbClr val="5B8D88">
                <a:shade val="67500"/>
                <a:satMod val="115000"/>
              </a:srgbClr>
            </a:gs>
            <a:gs pos="100000">
              <a:srgbClr val="5B8D88">
                <a:shade val="100000"/>
                <a:satMod val="115000"/>
              </a:srgbClr>
            </a:gs>
          </a:gsLst>
          <a:lin ang="16200000" scaled="1"/>
          <a:tileRect/>
        </a:gra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 tIns="91440" bIns="91440"/>
        <a:lstStyle/>
        <a:p>
          <a:r>
            <a:rPr lang="tr-TR" sz="2000" dirty="0" smtClean="0">
              <a:latin typeface="Franklin Gothic Medium" pitchFamily="34" charset="0"/>
            </a:rPr>
            <a:t>Dijital Çağ???</a:t>
          </a:r>
          <a:endParaRPr lang="en-US" sz="2000" dirty="0">
            <a:latin typeface="Franklin Gothic Medium" pitchFamily="34" charset="0"/>
          </a:endParaRPr>
        </a:p>
      </dgm:t>
    </dgm:pt>
    <dgm:pt modelId="{29F74064-F2C6-4035-AFD9-F77B5B4B0152}" type="parTrans" cxnId="{FA4F92B9-90C4-4E4D-ADED-F487DC6C6745}">
      <dgm:prSet/>
      <dgm:spPr/>
      <dgm:t>
        <a:bodyPr/>
        <a:lstStyle/>
        <a:p>
          <a:endParaRPr lang="en-US"/>
        </a:p>
      </dgm:t>
    </dgm:pt>
    <dgm:pt modelId="{00702E46-B68A-420B-A1BA-30F2229C0C58}" type="sibTrans" cxnId="{FA4F92B9-90C4-4E4D-ADED-F487DC6C6745}">
      <dgm:prSet/>
      <dgm:spPr/>
      <dgm:t>
        <a:bodyPr/>
        <a:lstStyle/>
        <a:p>
          <a:endParaRPr lang="en-US"/>
        </a:p>
      </dgm:t>
    </dgm:pt>
    <dgm:pt modelId="{C0D67B9D-1F30-4142-A752-1A38FFC692C3}">
      <dgm:prSet phldrT="[Text]" custT="1"/>
      <dgm:spPr>
        <a:gradFill flip="none" rotWithShape="0">
          <a:gsLst>
            <a:gs pos="0">
              <a:srgbClr val="66554A">
                <a:shade val="30000"/>
                <a:satMod val="115000"/>
              </a:srgbClr>
            </a:gs>
            <a:gs pos="50000">
              <a:srgbClr val="66554A">
                <a:shade val="67500"/>
                <a:satMod val="115000"/>
              </a:srgbClr>
            </a:gs>
            <a:gs pos="100000">
              <a:srgbClr val="66554A">
                <a:shade val="100000"/>
                <a:satMod val="115000"/>
              </a:srgbClr>
            </a:gs>
          </a:gsLst>
          <a:lin ang="16200000" scaled="1"/>
          <a:tileRect/>
        </a:gra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 tIns="91440" bIns="91440"/>
        <a:lstStyle/>
        <a:p>
          <a:r>
            <a:rPr lang="tr-TR" sz="2000" dirty="0" smtClean="0">
              <a:latin typeface="Franklin Gothic Medium" pitchFamily="34" charset="0"/>
            </a:rPr>
            <a:t>Dijital Çağın Bilgi Kaynakları</a:t>
          </a:r>
          <a:endParaRPr lang="en-US" sz="2000" dirty="0">
            <a:latin typeface="Franklin Gothic Medium" pitchFamily="34" charset="0"/>
          </a:endParaRPr>
        </a:p>
      </dgm:t>
    </dgm:pt>
    <dgm:pt modelId="{67F9C1B5-39D7-449D-AFE8-FDEF522B572F}" type="parTrans" cxnId="{DAAC40A0-EEB9-4FC3-ADA5-C674768565CA}">
      <dgm:prSet/>
      <dgm:spPr/>
      <dgm:t>
        <a:bodyPr/>
        <a:lstStyle/>
        <a:p>
          <a:endParaRPr lang="en-US"/>
        </a:p>
      </dgm:t>
    </dgm:pt>
    <dgm:pt modelId="{E501AF77-7EE6-48FB-AC86-B1321864AB18}" type="sibTrans" cxnId="{DAAC40A0-EEB9-4FC3-ADA5-C674768565CA}">
      <dgm:prSet/>
      <dgm:spPr/>
      <dgm:t>
        <a:bodyPr/>
        <a:lstStyle/>
        <a:p>
          <a:endParaRPr lang="en-US"/>
        </a:p>
      </dgm:t>
    </dgm:pt>
    <dgm:pt modelId="{FB57E137-7908-4995-AF7B-E1531442AF72}">
      <dgm:prSet phldrT="[Text]" custT="1"/>
      <dgm:spPr>
        <a:gradFill flip="none" rotWithShape="0">
          <a:gsLst>
            <a:gs pos="0">
              <a:srgbClr val="445733">
                <a:shade val="30000"/>
                <a:satMod val="115000"/>
              </a:srgbClr>
            </a:gs>
            <a:gs pos="50000">
              <a:srgbClr val="445733">
                <a:shade val="67500"/>
                <a:satMod val="115000"/>
              </a:srgbClr>
            </a:gs>
            <a:gs pos="100000">
              <a:srgbClr val="445733">
                <a:shade val="100000"/>
                <a:satMod val="115000"/>
              </a:srgbClr>
            </a:gs>
          </a:gsLst>
          <a:lin ang="16200000" scaled="1"/>
          <a:tileRect/>
        </a:gra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 tIns="91440" bIns="91440"/>
        <a:lstStyle/>
        <a:p>
          <a:r>
            <a:rPr lang="tr-TR" sz="2000" dirty="0" smtClean="0">
              <a:latin typeface="Franklin Gothic Medium" pitchFamily="34" charset="0"/>
            </a:rPr>
            <a:t>Dijital Çağda Bilgi Kaynaklarının Paylaşımı</a:t>
          </a:r>
          <a:endParaRPr lang="en-US" sz="2000" dirty="0">
            <a:latin typeface="Franklin Gothic Medium" pitchFamily="34" charset="0"/>
          </a:endParaRPr>
        </a:p>
      </dgm:t>
    </dgm:pt>
    <dgm:pt modelId="{ADB8F74E-8F77-42B1-9232-E35F2436124F}" type="parTrans" cxnId="{2AF67327-80CE-4659-A7EC-E1C443E85A55}">
      <dgm:prSet/>
      <dgm:spPr/>
      <dgm:t>
        <a:bodyPr/>
        <a:lstStyle/>
        <a:p>
          <a:endParaRPr lang="en-US"/>
        </a:p>
      </dgm:t>
    </dgm:pt>
    <dgm:pt modelId="{A2662ED0-861B-49FD-89FA-825871D04865}" type="sibTrans" cxnId="{2AF67327-80CE-4659-A7EC-E1C443E85A55}">
      <dgm:prSet/>
      <dgm:spPr/>
      <dgm:t>
        <a:bodyPr/>
        <a:lstStyle/>
        <a:p>
          <a:endParaRPr lang="en-US"/>
        </a:p>
      </dgm:t>
    </dgm:pt>
    <dgm:pt modelId="{161ACDA8-29BF-409E-9E55-B2AEEFD91544}">
      <dgm:prSet phldrT="[Text]" custT="1"/>
      <dgm:spPr>
        <a:gradFill flip="none" rotWithShape="0">
          <a:gsLst>
            <a:gs pos="0">
              <a:srgbClr val="A55A0F">
                <a:shade val="30000"/>
                <a:satMod val="115000"/>
              </a:srgbClr>
            </a:gs>
            <a:gs pos="50000">
              <a:srgbClr val="A55A0F">
                <a:shade val="67500"/>
                <a:satMod val="115000"/>
              </a:srgbClr>
            </a:gs>
            <a:gs pos="100000">
              <a:srgbClr val="A55A0F">
                <a:shade val="100000"/>
                <a:satMod val="115000"/>
              </a:srgbClr>
            </a:gs>
          </a:gsLst>
          <a:lin ang="16200000" scaled="1"/>
          <a:tileRect/>
        </a:gra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 tIns="91440" bIns="91440"/>
        <a:lstStyle/>
        <a:p>
          <a:r>
            <a:rPr lang="tr-TR" sz="2000" dirty="0" smtClean="0">
              <a:latin typeface="Franklin Gothic Medium" pitchFamily="34" charset="0"/>
            </a:rPr>
            <a:t>Yeni Kaynak Paylaşımının Etkileri</a:t>
          </a:r>
          <a:endParaRPr lang="en-US" sz="2000" dirty="0">
            <a:latin typeface="Franklin Gothic Medium" pitchFamily="34" charset="0"/>
          </a:endParaRPr>
        </a:p>
      </dgm:t>
    </dgm:pt>
    <dgm:pt modelId="{D7EF4F46-EDDD-4483-86AA-D130BE1AD681}" type="parTrans" cxnId="{DED94EED-B4A6-4200-A713-17C143C74414}">
      <dgm:prSet/>
      <dgm:spPr/>
      <dgm:t>
        <a:bodyPr/>
        <a:lstStyle/>
        <a:p>
          <a:endParaRPr lang="en-US"/>
        </a:p>
      </dgm:t>
    </dgm:pt>
    <dgm:pt modelId="{637A501B-5AB7-4F04-8772-6EBF076E65D0}" type="sibTrans" cxnId="{DED94EED-B4A6-4200-A713-17C143C74414}">
      <dgm:prSet/>
      <dgm:spPr/>
      <dgm:t>
        <a:bodyPr/>
        <a:lstStyle/>
        <a:p>
          <a:endParaRPr lang="en-US"/>
        </a:p>
      </dgm:t>
    </dgm:pt>
    <dgm:pt modelId="{D2271A3E-5934-4C6E-963D-86A9AB6F5033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5F5F5F">
                <a:shade val="30000"/>
                <a:satMod val="115000"/>
              </a:srgbClr>
            </a:gs>
            <a:gs pos="50000">
              <a:srgbClr val="5F5F5F">
                <a:shade val="67500"/>
                <a:satMod val="115000"/>
              </a:srgbClr>
            </a:gs>
            <a:gs pos="100000">
              <a:srgbClr val="5F5F5F">
                <a:shade val="100000"/>
                <a:satMod val="115000"/>
              </a:srgbClr>
            </a:gs>
          </a:gsLst>
          <a:lin ang="16200000" scaled="1"/>
          <a:tileRect/>
        </a:gradFill>
        <a:ln>
          <a:noFill/>
        </a:ln>
      </dgm:spPr>
      <dgm:t>
        <a:bodyPr tIns="548640" bIns="91440"/>
        <a:lstStyle/>
        <a:p>
          <a:endParaRPr lang="en-US" sz="1800" dirty="0">
            <a:solidFill>
              <a:schemeClr val="bg1"/>
            </a:solidFill>
            <a:latin typeface="Franklin Gothic Book" pitchFamily="34" charset="0"/>
          </a:endParaRPr>
        </a:p>
      </dgm:t>
    </dgm:pt>
    <dgm:pt modelId="{033E5788-5814-449E-8FCC-D0123D31D051}" type="parTrans" cxnId="{CBB0B4FB-D764-4CB4-BACE-439499BD4ABB}">
      <dgm:prSet/>
      <dgm:spPr/>
      <dgm:t>
        <a:bodyPr/>
        <a:lstStyle/>
        <a:p>
          <a:endParaRPr lang="en-US"/>
        </a:p>
      </dgm:t>
    </dgm:pt>
    <dgm:pt modelId="{A5BD65E7-DF58-4B04-991B-D1ED7A6D23E4}" type="sibTrans" cxnId="{CBB0B4FB-D764-4CB4-BACE-439499BD4ABB}">
      <dgm:prSet/>
      <dgm:spPr/>
      <dgm:t>
        <a:bodyPr/>
        <a:lstStyle/>
        <a:p>
          <a:endParaRPr lang="en-US"/>
        </a:p>
      </dgm:t>
    </dgm:pt>
    <dgm:pt modelId="{DB9FA112-1387-48A2-94A8-A89E5D6B9688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5F5F5F">
                <a:shade val="30000"/>
                <a:satMod val="115000"/>
              </a:srgbClr>
            </a:gs>
            <a:gs pos="50000">
              <a:srgbClr val="5F5F5F">
                <a:shade val="67500"/>
                <a:satMod val="115000"/>
              </a:srgbClr>
            </a:gs>
            <a:gs pos="100000">
              <a:srgbClr val="5F5F5F">
                <a:shade val="100000"/>
                <a:satMod val="115000"/>
              </a:srgbClr>
            </a:gs>
          </a:gsLst>
          <a:lin ang="16200000" scaled="1"/>
          <a:tileRect/>
        </a:gradFill>
        <a:ln>
          <a:noFill/>
        </a:ln>
      </dgm:spPr>
      <dgm:t>
        <a:bodyPr tIns="548640" bIns="91440"/>
        <a:lstStyle/>
        <a:p>
          <a:endParaRPr lang="en-US" sz="1800" dirty="0">
            <a:solidFill>
              <a:schemeClr val="bg1"/>
            </a:solidFill>
            <a:latin typeface="Franklin Gothic Book" pitchFamily="34" charset="0"/>
          </a:endParaRPr>
        </a:p>
      </dgm:t>
    </dgm:pt>
    <dgm:pt modelId="{8B400625-3B5B-47D3-B94C-D05FD71E34EF}" type="parTrans" cxnId="{9193BB09-5829-4EC1-BD07-3131CF01BABE}">
      <dgm:prSet/>
      <dgm:spPr/>
      <dgm:t>
        <a:bodyPr/>
        <a:lstStyle/>
        <a:p>
          <a:endParaRPr lang="en-US"/>
        </a:p>
      </dgm:t>
    </dgm:pt>
    <dgm:pt modelId="{DBD1E36E-1724-4DDD-9E35-C0F521A83ACC}" type="sibTrans" cxnId="{9193BB09-5829-4EC1-BD07-3131CF01BABE}">
      <dgm:prSet/>
      <dgm:spPr/>
      <dgm:t>
        <a:bodyPr/>
        <a:lstStyle/>
        <a:p>
          <a:endParaRPr lang="en-US"/>
        </a:p>
      </dgm:t>
    </dgm:pt>
    <dgm:pt modelId="{8FF818FC-1D25-41F8-A076-327B015D01FD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5F5F5F">
                <a:shade val="30000"/>
                <a:satMod val="115000"/>
              </a:srgbClr>
            </a:gs>
            <a:gs pos="50000">
              <a:srgbClr val="5F5F5F">
                <a:shade val="67500"/>
                <a:satMod val="115000"/>
              </a:srgbClr>
            </a:gs>
            <a:gs pos="100000">
              <a:srgbClr val="5F5F5F">
                <a:shade val="100000"/>
                <a:satMod val="115000"/>
              </a:srgbClr>
            </a:gs>
          </a:gsLst>
          <a:lin ang="16200000" scaled="1"/>
          <a:tileRect/>
        </a:gradFill>
        <a:ln>
          <a:noFill/>
        </a:ln>
      </dgm:spPr>
      <dgm:t>
        <a:bodyPr tIns="548640" bIns="91440"/>
        <a:lstStyle/>
        <a:p>
          <a:endParaRPr lang="en-US" sz="1800" dirty="0">
            <a:solidFill>
              <a:schemeClr val="bg1"/>
            </a:solidFill>
            <a:latin typeface="Franklin Gothic Book" pitchFamily="34" charset="0"/>
          </a:endParaRPr>
        </a:p>
      </dgm:t>
    </dgm:pt>
    <dgm:pt modelId="{BCBBF5FC-06B9-47D3-B2A5-D0E510F7303B}" type="parTrans" cxnId="{12EEDFA2-FA07-440E-A8A4-EE178F15A227}">
      <dgm:prSet/>
      <dgm:spPr/>
      <dgm:t>
        <a:bodyPr/>
        <a:lstStyle/>
        <a:p>
          <a:endParaRPr lang="en-US"/>
        </a:p>
      </dgm:t>
    </dgm:pt>
    <dgm:pt modelId="{3D4ADEA7-70C4-4B2D-A0B6-09300C4C5F43}" type="sibTrans" cxnId="{12EEDFA2-FA07-440E-A8A4-EE178F15A227}">
      <dgm:prSet/>
      <dgm:spPr/>
      <dgm:t>
        <a:bodyPr/>
        <a:lstStyle/>
        <a:p>
          <a:endParaRPr lang="en-US"/>
        </a:p>
      </dgm:t>
    </dgm:pt>
    <dgm:pt modelId="{0805CC4F-9FC4-4EBD-9D84-4EF1788337C1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5F5F5F">
                <a:shade val="30000"/>
                <a:satMod val="115000"/>
              </a:srgbClr>
            </a:gs>
            <a:gs pos="50000">
              <a:srgbClr val="5F5F5F">
                <a:shade val="67500"/>
                <a:satMod val="115000"/>
              </a:srgbClr>
            </a:gs>
            <a:gs pos="100000">
              <a:srgbClr val="5F5F5F">
                <a:shade val="100000"/>
                <a:satMod val="115000"/>
              </a:srgbClr>
            </a:gs>
          </a:gsLst>
          <a:lin ang="16200000" scaled="1"/>
          <a:tileRect/>
        </a:gradFill>
        <a:ln>
          <a:noFill/>
        </a:ln>
      </dgm:spPr>
      <dgm:t>
        <a:bodyPr tIns="548640" bIns="91440"/>
        <a:lstStyle/>
        <a:p>
          <a:endParaRPr lang="en-US" sz="1800" dirty="0">
            <a:solidFill>
              <a:schemeClr val="bg1"/>
            </a:solidFill>
            <a:latin typeface="Franklin Gothic Book" pitchFamily="34" charset="0"/>
          </a:endParaRPr>
        </a:p>
      </dgm:t>
    </dgm:pt>
    <dgm:pt modelId="{E4902702-5462-4D18-952E-35F4DC59FF89}" type="parTrans" cxnId="{817E0523-CD67-42E2-92CD-4DEEAD1BB961}">
      <dgm:prSet/>
      <dgm:spPr/>
      <dgm:t>
        <a:bodyPr/>
        <a:lstStyle/>
        <a:p>
          <a:endParaRPr lang="en-US"/>
        </a:p>
      </dgm:t>
    </dgm:pt>
    <dgm:pt modelId="{DDCA9F23-C4A7-42AA-A12F-166A2AB85FF6}" type="sibTrans" cxnId="{817E0523-CD67-42E2-92CD-4DEEAD1BB961}">
      <dgm:prSet/>
      <dgm:spPr/>
      <dgm:t>
        <a:bodyPr/>
        <a:lstStyle/>
        <a:p>
          <a:endParaRPr lang="en-US"/>
        </a:p>
      </dgm:t>
    </dgm:pt>
    <dgm:pt modelId="{C9F1D74A-7624-4F7D-8A09-E4331649EB42}">
      <dgm:prSet phldrT="[Text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5F5F5F">
                <a:shade val="30000"/>
                <a:satMod val="115000"/>
              </a:srgbClr>
            </a:gs>
            <a:gs pos="50000">
              <a:srgbClr val="5F5F5F">
                <a:shade val="67500"/>
                <a:satMod val="115000"/>
              </a:srgbClr>
            </a:gs>
            <a:gs pos="100000">
              <a:srgbClr val="5F5F5F">
                <a:shade val="100000"/>
                <a:satMod val="115000"/>
              </a:srgbClr>
            </a:gs>
          </a:gsLst>
          <a:lin ang="16200000" scaled="1"/>
          <a:tileRect/>
        </a:gradFill>
        <a:ln>
          <a:noFill/>
        </a:ln>
      </dgm:spPr>
      <dgm:t>
        <a:bodyPr tIns="548640" bIns="91440"/>
        <a:lstStyle/>
        <a:p>
          <a:endParaRPr lang="en-US" dirty="0">
            <a:solidFill>
              <a:schemeClr val="bg1"/>
            </a:solidFill>
            <a:latin typeface="Franklin Gothic Book" pitchFamily="34" charset="0"/>
          </a:endParaRPr>
        </a:p>
      </dgm:t>
    </dgm:pt>
    <dgm:pt modelId="{B6D776E3-FDD9-4A73-8F28-6B405F1EBB60}" type="parTrans" cxnId="{EAC3E7F1-3FEB-4D2E-A3BF-E569726DF32B}">
      <dgm:prSet/>
      <dgm:spPr/>
      <dgm:t>
        <a:bodyPr/>
        <a:lstStyle/>
        <a:p>
          <a:endParaRPr lang="tr-TR"/>
        </a:p>
      </dgm:t>
    </dgm:pt>
    <dgm:pt modelId="{244612B4-F1DE-498E-A35D-85F150E57BFC}" type="sibTrans" cxnId="{EAC3E7F1-3FEB-4D2E-A3BF-E569726DF32B}">
      <dgm:prSet/>
      <dgm:spPr/>
      <dgm:t>
        <a:bodyPr/>
        <a:lstStyle/>
        <a:p>
          <a:endParaRPr lang="tr-TR"/>
        </a:p>
      </dgm:t>
    </dgm:pt>
    <dgm:pt modelId="{2A3A75C8-CBA7-440D-AA59-47882C6510C6}">
      <dgm:prSet phldrT="[Text]" custT="1"/>
      <dgm:spPr>
        <a:solidFill>
          <a:schemeClr val="accent1">
            <a:lumMod val="75000"/>
          </a:schemeClr>
        </a:soli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 tIns="91440" bIns="91440"/>
        <a:lstStyle/>
        <a:p>
          <a:r>
            <a:rPr lang="tr-TR" sz="2000" dirty="0" smtClean="0">
              <a:latin typeface="Franklin Gothic Medium" pitchFamily="34" charset="0"/>
            </a:rPr>
            <a:t>Sorunlar</a:t>
          </a:r>
          <a:endParaRPr lang="en-US" sz="2000" dirty="0">
            <a:latin typeface="Franklin Gothic Medium" pitchFamily="34" charset="0"/>
          </a:endParaRPr>
        </a:p>
      </dgm:t>
    </dgm:pt>
    <dgm:pt modelId="{796C11CA-53A0-4D24-A99D-1A1CD9376EE4}" type="sibTrans" cxnId="{6398E198-7179-490C-AED2-566D48F57007}">
      <dgm:prSet/>
      <dgm:spPr/>
      <dgm:t>
        <a:bodyPr/>
        <a:lstStyle/>
        <a:p>
          <a:endParaRPr lang="tr-TR"/>
        </a:p>
      </dgm:t>
    </dgm:pt>
    <dgm:pt modelId="{2CE6BFB5-7F33-47F4-8D5B-09CD4458EC01}" type="parTrans" cxnId="{6398E198-7179-490C-AED2-566D48F57007}">
      <dgm:prSet/>
      <dgm:spPr/>
      <dgm:t>
        <a:bodyPr/>
        <a:lstStyle/>
        <a:p>
          <a:endParaRPr lang="tr-TR"/>
        </a:p>
      </dgm:t>
    </dgm:pt>
    <dgm:pt modelId="{1243FF6F-2E3F-422A-B8BC-02D722A08E98}" type="pres">
      <dgm:prSet presAssocID="{4193C57B-1B35-4EF8-BF2B-F653F5B571D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97AAAF-7B00-4B4A-A6CB-D494A259ADB9}" type="pres">
      <dgm:prSet presAssocID="{92CEFF62-C798-46D9-96FD-EECD63BF1EAF}" presName="parentLin" presStyleCnt="0"/>
      <dgm:spPr/>
    </dgm:pt>
    <dgm:pt modelId="{81D4F8AA-6BD1-48A7-BDEC-0E654EF32932}" type="pres">
      <dgm:prSet presAssocID="{92CEFF62-C798-46D9-96FD-EECD63BF1EAF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77093FFC-466E-4B72-B518-37ABC64AA6AD}" type="pres">
      <dgm:prSet presAssocID="{92CEFF62-C798-46D9-96FD-EECD63BF1EAF}" presName="parentText" presStyleLbl="node1" presStyleIdx="0" presStyleCnt="5" custScaleX="126116" custScaleY="64770" custLinFactNeighborX="21012" custLinFactNeighborY="22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60A031-7B8A-4E5E-AD5A-5A76433E9D1A}" type="pres">
      <dgm:prSet presAssocID="{92CEFF62-C798-46D9-96FD-EECD63BF1EAF}" presName="negativeSpace" presStyleCnt="0"/>
      <dgm:spPr/>
    </dgm:pt>
    <dgm:pt modelId="{D46D7DEB-BFD0-4B4F-B6C5-0AF658E6E582}" type="pres">
      <dgm:prSet presAssocID="{92CEFF62-C798-46D9-96FD-EECD63BF1EAF}" presName="childText" presStyleLbl="conFgAcc1" presStyleIdx="0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F982EFB-91E9-414A-8075-0F689DE2D9AC}" type="pres">
      <dgm:prSet presAssocID="{00702E46-B68A-420B-A1BA-30F2229C0C58}" presName="spaceBetweenRectangles" presStyleCnt="0"/>
      <dgm:spPr/>
    </dgm:pt>
    <dgm:pt modelId="{7D69FC51-6D96-42AE-9E2F-C6EA77AD6F69}" type="pres">
      <dgm:prSet presAssocID="{C0D67B9D-1F30-4142-A752-1A38FFC692C3}" presName="parentLin" presStyleCnt="0"/>
      <dgm:spPr/>
    </dgm:pt>
    <dgm:pt modelId="{9C9CC29C-BD17-404D-836C-4F12C749258B}" type="pres">
      <dgm:prSet presAssocID="{C0D67B9D-1F30-4142-A752-1A38FFC692C3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9D8F78CC-3799-488D-AE03-D6A3955113F7}" type="pres">
      <dgm:prSet presAssocID="{C0D67B9D-1F30-4142-A752-1A38FFC692C3}" presName="parentText" presStyleLbl="node1" presStyleIdx="1" presStyleCnt="5" custScaleX="126116" custScaleY="64770" custLinFactNeighborX="15789" custLinFactNeighborY="1028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C88A2B-DC69-4032-8A5B-829CD645DD1B}" type="pres">
      <dgm:prSet presAssocID="{C0D67B9D-1F30-4142-A752-1A38FFC692C3}" presName="negativeSpace" presStyleCnt="0"/>
      <dgm:spPr/>
    </dgm:pt>
    <dgm:pt modelId="{D95347C8-B10D-4BF9-A9B9-95FBEDD7F796}" type="pres">
      <dgm:prSet presAssocID="{C0D67B9D-1F30-4142-A752-1A38FFC692C3}" presName="childText" presStyleLbl="conFgAcc1" presStyleIdx="1" presStyleCnt="5" custLinFactNeighborY="-8340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69DE415-7613-41A5-A0CC-1C8C36F8478A}" type="pres">
      <dgm:prSet presAssocID="{E501AF77-7EE6-48FB-AC86-B1321864AB18}" presName="spaceBetweenRectangles" presStyleCnt="0"/>
      <dgm:spPr/>
    </dgm:pt>
    <dgm:pt modelId="{45312CE9-F9EF-42C0-9D31-ECC531C247FF}" type="pres">
      <dgm:prSet presAssocID="{FB57E137-7908-4995-AF7B-E1531442AF72}" presName="parentLin" presStyleCnt="0"/>
      <dgm:spPr/>
    </dgm:pt>
    <dgm:pt modelId="{0D24A39D-89FD-4E20-BC08-6D4AF7E0470A}" type="pres">
      <dgm:prSet presAssocID="{FB57E137-7908-4995-AF7B-E1531442AF72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4463BF08-0C77-4929-A034-8A3136943032}" type="pres">
      <dgm:prSet presAssocID="{FB57E137-7908-4995-AF7B-E1531442AF72}" presName="parentText" presStyleLbl="node1" presStyleIdx="2" presStyleCnt="5" custScaleX="126116" custScaleY="64770" custLinFactNeighborX="15789" custLinFactNeighborY="-501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54BDEB-0307-4D83-AD04-2215C1BCCEFC}" type="pres">
      <dgm:prSet presAssocID="{FB57E137-7908-4995-AF7B-E1531442AF72}" presName="negativeSpace" presStyleCnt="0"/>
      <dgm:spPr/>
    </dgm:pt>
    <dgm:pt modelId="{EBD5BA86-8028-424D-87D6-F3CA21B6F700}" type="pres">
      <dgm:prSet presAssocID="{FB57E137-7908-4995-AF7B-E1531442AF72}" presName="childText" presStyleLbl="conFgAcc1" presStyleIdx="2" presStyleCnt="5" custLinFactY="-11350" custLinFactNeighborY="-10000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9568370D-6087-4E0C-98FB-DA981A40AEA7}" type="pres">
      <dgm:prSet presAssocID="{A2662ED0-861B-49FD-89FA-825871D04865}" presName="spaceBetweenRectangles" presStyleCnt="0"/>
      <dgm:spPr/>
    </dgm:pt>
    <dgm:pt modelId="{88CBE2CF-F6BE-4EA3-A181-02869910EA6E}" type="pres">
      <dgm:prSet presAssocID="{161ACDA8-29BF-409E-9E55-B2AEEFD91544}" presName="parentLin" presStyleCnt="0"/>
      <dgm:spPr/>
    </dgm:pt>
    <dgm:pt modelId="{AA85AE6A-2212-459F-9049-20C307AB8323}" type="pres">
      <dgm:prSet presAssocID="{161ACDA8-29BF-409E-9E55-B2AEEFD91544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49687B7A-1FA0-4127-9619-C6AEE7BDCAD3}" type="pres">
      <dgm:prSet presAssocID="{161ACDA8-29BF-409E-9E55-B2AEEFD91544}" presName="parentText" presStyleLbl="node1" presStyleIdx="3" presStyleCnt="5" custScaleX="126116" custScaleY="64770" custLinFactNeighborX="15789" custLinFactNeighborY="-1703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F194C6-7BFF-4E6F-B7AB-954A0BA2EC6E}" type="pres">
      <dgm:prSet presAssocID="{161ACDA8-29BF-409E-9E55-B2AEEFD91544}" presName="negativeSpace" presStyleCnt="0"/>
      <dgm:spPr/>
    </dgm:pt>
    <dgm:pt modelId="{045D64FB-4785-4E6A-B3A5-9C68AA5C5A3D}" type="pres">
      <dgm:prSet presAssocID="{161ACDA8-29BF-409E-9E55-B2AEEFD91544}" presName="childText" presStyleLbl="conFgAcc1" presStyleIdx="3" presStyleCnt="5" custLinFactY="-27969" custLinFactNeighborY="-10000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DB1CE182-8D8F-403B-A391-91FB94D6A000}" type="pres">
      <dgm:prSet presAssocID="{637A501B-5AB7-4F04-8772-6EBF076E65D0}" presName="spaceBetweenRectangles" presStyleCnt="0"/>
      <dgm:spPr/>
    </dgm:pt>
    <dgm:pt modelId="{ABCCDFDA-AC4C-467A-83D3-9DB51840A68E}" type="pres">
      <dgm:prSet presAssocID="{2A3A75C8-CBA7-440D-AA59-47882C6510C6}" presName="parentLin" presStyleCnt="0"/>
      <dgm:spPr/>
    </dgm:pt>
    <dgm:pt modelId="{FFFA19FA-2DB5-4E77-B0F5-AB519AC8B54C}" type="pres">
      <dgm:prSet presAssocID="{2A3A75C8-CBA7-440D-AA59-47882C6510C6}" presName="parentLeftMargin" presStyleLbl="node1" presStyleIdx="3" presStyleCnt="5" custScaleX="126116" custScaleY="64770" custLinFactNeighborX="15789" custLinFactNeighborY="-16118"/>
      <dgm:spPr/>
      <dgm:t>
        <a:bodyPr/>
        <a:lstStyle/>
        <a:p>
          <a:endParaRPr lang="tr-TR"/>
        </a:p>
      </dgm:t>
    </dgm:pt>
    <dgm:pt modelId="{F92BABFB-B5EE-4288-A9E7-FBB056E69AA9}" type="pres">
      <dgm:prSet presAssocID="{2A3A75C8-CBA7-440D-AA59-47882C6510C6}" presName="parentText" presStyleLbl="node1" presStyleIdx="4" presStyleCnt="5" custScaleX="124844" custScaleY="69397" custLinFactNeighborY="-34871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22BD314A-0A22-42D6-AE63-484F002CE361}" type="pres">
      <dgm:prSet presAssocID="{2A3A75C8-CBA7-440D-AA59-47882C6510C6}" presName="negativeSpace" presStyleCnt="0"/>
      <dgm:spPr/>
    </dgm:pt>
    <dgm:pt modelId="{0100BD30-C8A6-40D2-9A0F-92CCB0E673B8}" type="pres">
      <dgm:prSet presAssocID="{2A3A75C8-CBA7-440D-AA59-47882C6510C6}" presName="childText" presStyleLbl="conFgAcc1" presStyleIdx="4" presStyleCnt="5" custLinFactY="-12364" custLinFactNeighborY="-10000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tr-TR"/>
        </a:p>
      </dgm:t>
    </dgm:pt>
  </dgm:ptLst>
  <dgm:cxnLst>
    <dgm:cxn modelId="{9193BB09-5829-4EC1-BD07-3131CF01BABE}" srcId="{92CEFF62-C798-46D9-96FD-EECD63BF1EAF}" destId="{DB9FA112-1387-48A2-94A8-A89E5D6B9688}" srcOrd="0" destOrd="0" parTransId="{8B400625-3B5B-47D3-B94C-D05FD71E34EF}" sibTransId="{DBD1E36E-1724-4DDD-9E35-C0F521A83ACC}"/>
    <dgm:cxn modelId="{94098701-6C78-44EA-83CB-8508E48E678F}" type="presOf" srcId="{161ACDA8-29BF-409E-9E55-B2AEEFD91544}" destId="{AA85AE6A-2212-459F-9049-20C307AB8323}" srcOrd="0" destOrd="0" presId="urn:microsoft.com/office/officeart/2005/8/layout/list1"/>
    <dgm:cxn modelId="{C08132F7-EE8D-40DF-962D-6A87CE71C384}" type="presOf" srcId="{FB57E137-7908-4995-AF7B-E1531442AF72}" destId="{0D24A39D-89FD-4E20-BC08-6D4AF7E0470A}" srcOrd="0" destOrd="0" presId="urn:microsoft.com/office/officeart/2005/8/layout/list1"/>
    <dgm:cxn modelId="{12EEDFA2-FA07-440E-A8A4-EE178F15A227}" srcId="{C0D67B9D-1F30-4142-A752-1A38FFC692C3}" destId="{8FF818FC-1D25-41F8-A076-327B015D01FD}" srcOrd="0" destOrd="0" parTransId="{BCBBF5FC-06B9-47D3-B2A5-D0E510F7303B}" sibTransId="{3D4ADEA7-70C4-4B2D-A0B6-09300C4C5F43}"/>
    <dgm:cxn modelId="{DED94EED-B4A6-4200-A713-17C143C74414}" srcId="{4193C57B-1B35-4EF8-BF2B-F653F5B571DF}" destId="{161ACDA8-29BF-409E-9E55-B2AEEFD91544}" srcOrd="3" destOrd="0" parTransId="{D7EF4F46-EDDD-4483-86AA-D130BE1AD681}" sibTransId="{637A501B-5AB7-4F04-8772-6EBF076E65D0}"/>
    <dgm:cxn modelId="{235B1D4F-E248-4C0E-B08A-E7CB24DC792A}" type="presOf" srcId="{92CEFF62-C798-46D9-96FD-EECD63BF1EAF}" destId="{81D4F8AA-6BD1-48A7-BDEC-0E654EF32932}" srcOrd="0" destOrd="0" presId="urn:microsoft.com/office/officeart/2005/8/layout/list1"/>
    <dgm:cxn modelId="{98438FB3-E2C3-49A8-AFB4-E680045038FF}" type="presOf" srcId="{C9F1D74A-7624-4F7D-8A09-E4331649EB42}" destId="{0100BD30-C8A6-40D2-9A0F-92CCB0E673B8}" srcOrd="0" destOrd="0" presId="urn:microsoft.com/office/officeart/2005/8/layout/list1"/>
    <dgm:cxn modelId="{817E0523-CD67-42E2-92CD-4DEEAD1BB961}" srcId="{FB57E137-7908-4995-AF7B-E1531442AF72}" destId="{0805CC4F-9FC4-4EBD-9D84-4EF1788337C1}" srcOrd="0" destOrd="0" parTransId="{E4902702-5462-4D18-952E-35F4DC59FF89}" sibTransId="{DDCA9F23-C4A7-42AA-A12F-166A2AB85FF6}"/>
    <dgm:cxn modelId="{28AEB2AB-FD86-4E25-9D99-455D81B113A6}" type="presOf" srcId="{D2271A3E-5934-4C6E-963D-86A9AB6F5033}" destId="{045D64FB-4785-4E6A-B3A5-9C68AA5C5A3D}" srcOrd="0" destOrd="0" presId="urn:microsoft.com/office/officeart/2005/8/layout/list1"/>
    <dgm:cxn modelId="{49958111-DFCE-434B-901F-FDD2095D4F1F}" type="presOf" srcId="{C0D67B9D-1F30-4142-A752-1A38FFC692C3}" destId="{9C9CC29C-BD17-404D-836C-4F12C749258B}" srcOrd="0" destOrd="0" presId="urn:microsoft.com/office/officeart/2005/8/layout/list1"/>
    <dgm:cxn modelId="{DAAC40A0-EEB9-4FC3-ADA5-C674768565CA}" srcId="{4193C57B-1B35-4EF8-BF2B-F653F5B571DF}" destId="{C0D67B9D-1F30-4142-A752-1A38FFC692C3}" srcOrd="1" destOrd="0" parTransId="{67F9C1B5-39D7-449D-AFE8-FDEF522B572F}" sibTransId="{E501AF77-7EE6-48FB-AC86-B1321864AB18}"/>
    <dgm:cxn modelId="{7237BD21-A74C-443B-9F3F-161EDD9E3499}" type="presOf" srcId="{FB57E137-7908-4995-AF7B-E1531442AF72}" destId="{4463BF08-0C77-4929-A034-8A3136943032}" srcOrd="1" destOrd="0" presId="urn:microsoft.com/office/officeart/2005/8/layout/list1"/>
    <dgm:cxn modelId="{53C34453-4EB3-4EDC-A781-7E28E3AAE12C}" type="presOf" srcId="{C0D67B9D-1F30-4142-A752-1A38FFC692C3}" destId="{9D8F78CC-3799-488D-AE03-D6A3955113F7}" srcOrd="1" destOrd="0" presId="urn:microsoft.com/office/officeart/2005/8/layout/list1"/>
    <dgm:cxn modelId="{184E7D83-4EA1-4A08-AE29-E4F24AD15377}" type="presOf" srcId="{DB9FA112-1387-48A2-94A8-A89E5D6B9688}" destId="{D46D7DEB-BFD0-4B4F-B6C5-0AF658E6E582}" srcOrd="0" destOrd="0" presId="urn:microsoft.com/office/officeart/2005/8/layout/list1"/>
    <dgm:cxn modelId="{377F57B1-7C2F-40E5-88BA-E880CF012EE9}" type="presOf" srcId="{4193C57B-1B35-4EF8-BF2B-F653F5B571DF}" destId="{1243FF6F-2E3F-422A-B8BC-02D722A08E98}" srcOrd="0" destOrd="0" presId="urn:microsoft.com/office/officeart/2005/8/layout/list1"/>
    <dgm:cxn modelId="{D2A63303-9F0D-4724-874D-EC38E5C36C3C}" type="presOf" srcId="{2A3A75C8-CBA7-440D-AA59-47882C6510C6}" destId="{FFFA19FA-2DB5-4E77-B0F5-AB519AC8B54C}" srcOrd="0" destOrd="0" presId="urn:microsoft.com/office/officeart/2005/8/layout/list1"/>
    <dgm:cxn modelId="{30F58B7F-FCFD-4091-A134-6BDE99348BFC}" type="presOf" srcId="{0805CC4F-9FC4-4EBD-9D84-4EF1788337C1}" destId="{EBD5BA86-8028-424D-87D6-F3CA21B6F700}" srcOrd="0" destOrd="0" presId="urn:microsoft.com/office/officeart/2005/8/layout/list1"/>
    <dgm:cxn modelId="{FA4F92B9-90C4-4E4D-ADED-F487DC6C6745}" srcId="{4193C57B-1B35-4EF8-BF2B-F653F5B571DF}" destId="{92CEFF62-C798-46D9-96FD-EECD63BF1EAF}" srcOrd="0" destOrd="0" parTransId="{29F74064-F2C6-4035-AFD9-F77B5B4B0152}" sibTransId="{00702E46-B68A-420B-A1BA-30F2229C0C58}"/>
    <dgm:cxn modelId="{298DA012-0DB3-4FF0-B3FE-77D3C4B1CBAE}" type="presOf" srcId="{8FF818FC-1D25-41F8-A076-327B015D01FD}" destId="{D95347C8-B10D-4BF9-A9B9-95FBEDD7F796}" srcOrd="0" destOrd="0" presId="urn:microsoft.com/office/officeart/2005/8/layout/list1"/>
    <dgm:cxn modelId="{EAC3E7F1-3FEB-4D2E-A3BF-E569726DF32B}" srcId="{2A3A75C8-CBA7-440D-AA59-47882C6510C6}" destId="{C9F1D74A-7624-4F7D-8A09-E4331649EB42}" srcOrd="0" destOrd="0" parTransId="{B6D776E3-FDD9-4A73-8F28-6B405F1EBB60}" sibTransId="{244612B4-F1DE-498E-A35D-85F150E57BFC}"/>
    <dgm:cxn modelId="{6398E198-7179-490C-AED2-566D48F57007}" srcId="{4193C57B-1B35-4EF8-BF2B-F653F5B571DF}" destId="{2A3A75C8-CBA7-440D-AA59-47882C6510C6}" srcOrd="4" destOrd="0" parTransId="{2CE6BFB5-7F33-47F4-8D5B-09CD4458EC01}" sibTransId="{796C11CA-53A0-4D24-A99D-1A1CD9376EE4}"/>
    <dgm:cxn modelId="{4AA0DF23-02B0-411A-AA7B-12D07802BCA1}" type="presOf" srcId="{161ACDA8-29BF-409E-9E55-B2AEEFD91544}" destId="{49687B7A-1FA0-4127-9619-C6AEE7BDCAD3}" srcOrd="1" destOrd="0" presId="urn:microsoft.com/office/officeart/2005/8/layout/list1"/>
    <dgm:cxn modelId="{F8662E03-2A2B-4EA2-82C2-6B8824585365}" type="presOf" srcId="{2A3A75C8-CBA7-440D-AA59-47882C6510C6}" destId="{F92BABFB-B5EE-4288-A9E7-FBB056E69AA9}" srcOrd="1" destOrd="0" presId="urn:microsoft.com/office/officeart/2005/8/layout/list1"/>
    <dgm:cxn modelId="{CBB0B4FB-D764-4CB4-BACE-439499BD4ABB}" srcId="{161ACDA8-29BF-409E-9E55-B2AEEFD91544}" destId="{D2271A3E-5934-4C6E-963D-86A9AB6F5033}" srcOrd="0" destOrd="0" parTransId="{033E5788-5814-449E-8FCC-D0123D31D051}" sibTransId="{A5BD65E7-DF58-4B04-991B-D1ED7A6D23E4}"/>
    <dgm:cxn modelId="{2AF67327-80CE-4659-A7EC-E1C443E85A55}" srcId="{4193C57B-1B35-4EF8-BF2B-F653F5B571DF}" destId="{FB57E137-7908-4995-AF7B-E1531442AF72}" srcOrd="2" destOrd="0" parTransId="{ADB8F74E-8F77-42B1-9232-E35F2436124F}" sibTransId="{A2662ED0-861B-49FD-89FA-825871D04865}"/>
    <dgm:cxn modelId="{DE38031C-B8DD-415B-802E-C4A57659DAC4}" type="presOf" srcId="{92CEFF62-C798-46D9-96FD-EECD63BF1EAF}" destId="{77093FFC-466E-4B72-B518-37ABC64AA6AD}" srcOrd="1" destOrd="0" presId="urn:microsoft.com/office/officeart/2005/8/layout/list1"/>
    <dgm:cxn modelId="{E9E1A090-9DC6-4245-A54C-67D4CD53F8BD}" type="presParOf" srcId="{1243FF6F-2E3F-422A-B8BC-02D722A08E98}" destId="{B397AAAF-7B00-4B4A-A6CB-D494A259ADB9}" srcOrd="0" destOrd="0" presId="urn:microsoft.com/office/officeart/2005/8/layout/list1"/>
    <dgm:cxn modelId="{4D38833F-3DA4-4869-BA84-4CB1C95ADC49}" type="presParOf" srcId="{B397AAAF-7B00-4B4A-A6CB-D494A259ADB9}" destId="{81D4F8AA-6BD1-48A7-BDEC-0E654EF32932}" srcOrd="0" destOrd="0" presId="urn:microsoft.com/office/officeart/2005/8/layout/list1"/>
    <dgm:cxn modelId="{07A93B39-F543-4685-BA48-AFD8B5A74547}" type="presParOf" srcId="{B397AAAF-7B00-4B4A-A6CB-D494A259ADB9}" destId="{77093FFC-466E-4B72-B518-37ABC64AA6AD}" srcOrd="1" destOrd="0" presId="urn:microsoft.com/office/officeart/2005/8/layout/list1"/>
    <dgm:cxn modelId="{196F8139-D328-4448-BBED-8115EA18A8C8}" type="presParOf" srcId="{1243FF6F-2E3F-422A-B8BC-02D722A08E98}" destId="{C360A031-7B8A-4E5E-AD5A-5A76433E9D1A}" srcOrd="1" destOrd="0" presId="urn:microsoft.com/office/officeart/2005/8/layout/list1"/>
    <dgm:cxn modelId="{BEC6F614-AD58-42E5-91BC-98F02FD5662A}" type="presParOf" srcId="{1243FF6F-2E3F-422A-B8BC-02D722A08E98}" destId="{D46D7DEB-BFD0-4B4F-B6C5-0AF658E6E582}" srcOrd="2" destOrd="0" presId="urn:microsoft.com/office/officeart/2005/8/layout/list1"/>
    <dgm:cxn modelId="{7E42EAF2-64CA-46D1-8013-5B6E1BAD8E07}" type="presParOf" srcId="{1243FF6F-2E3F-422A-B8BC-02D722A08E98}" destId="{3F982EFB-91E9-414A-8075-0F689DE2D9AC}" srcOrd="3" destOrd="0" presId="urn:microsoft.com/office/officeart/2005/8/layout/list1"/>
    <dgm:cxn modelId="{3EBC7D5C-32C3-426C-A4FE-CBFA229FE0EE}" type="presParOf" srcId="{1243FF6F-2E3F-422A-B8BC-02D722A08E98}" destId="{7D69FC51-6D96-42AE-9E2F-C6EA77AD6F69}" srcOrd="4" destOrd="0" presId="urn:microsoft.com/office/officeart/2005/8/layout/list1"/>
    <dgm:cxn modelId="{5FE23CA7-8330-452C-8D25-88C4ED54D9A4}" type="presParOf" srcId="{7D69FC51-6D96-42AE-9E2F-C6EA77AD6F69}" destId="{9C9CC29C-BD17-404D-836C-4F12C749258B}" srcOrd="0" destOrd="0" presId="urn:microsoft.com/office/officeart/2005/8/layout/list1"/>
    <dgm:cxn modelId="{EF3DA670-7195-4876-AAA8-4A62CB4888B7}" type="presParOf" srcId="{7D69FC51-6D96-42AE-9E2F-C6EA77AD6F69}" destId="{9D8F78CC-3799-488D-AE03-D6A3955113F7}" srcOrd="1" destOrd="0" presId="urn:microsoft.com/office/officeart/2005/8/layout/list1"/>
    <dgm:cxn modelId="{A3F83E5B-1110-4105-A91B-6DD105D4A310}" type="presParOf" srcId="{1243FF6F-2E3F-422A-B8BC-02D722A08E98}" destId="{F1C88A2B-DC69-4032-8A5B-829CD645DD1B}" srcOrd="5" destOrd="0" presId="urn:microsoft.com/office/officeart/2005/8/layout/list1"/>
    <dgm:cxn modelId="{6941B3D5-D688-4237-91E4-A3FFECFEA435}" type="presParOf" srcId="{1243FF6F-2E3F-422A-B8BC-02D722A08E98}" destId="{D95347C8-B10D-4BF9-A9B9-95FBEDD7F796}" srcOrd="6" destOrd="0" presId="urn:microsoft.com/office/officeart/2005/8/layout/list1"/>
    <dgm:cxn modelId="{D7E8F823-452E-41AB-BA1D-93E1DACE355C}" type="presParOf" srcId="{1243FF6F-2E3F-422A-B8BC-02D722A08E98}" destId="{B69DE415-7613-41A5-A0CC-1C8C36F8478A}" srcOrd="7" destOrd="0" presId="urn:microsoft.com/office/officeart/2005/8/layout/list1"/>
    <dgm:cxn modelId="{28A4ACCC-BCF6-4868-8940-AB75119F68ED}" type="presParOf" srcId="{1243FF6F-2E3F-422A-B8BC-02D722A08E98}" destId="{45312CE9-F9EF-42C0-9D31-ECC531C247FF}" srcOrd="8" destOrd="0" presId="urn:microsoft.com/office/officeart/2005/8/layout/list1"/>
    <dgm:cxn modelId="{C55E1DCD-CCEA-40B8-8309-9E440D7795A4}" type="presParOf" srcId="{45312CE9-F9EF-42C0-9D31-ECC531C247FF}" destId="{0D24A39D-89FD-4E20-BC08-6D4AF7E0470A}" srcOrd="0" destOrd="0" presId="urn:microsoft.com/office/officeart/2005/8/layout/list1"/>
    <dgm:cxn modelId="{C54984D0-0B64-4950-809E-0943528FF7DB}" type="presParOf" srcId="{45312CE9-F9EF-42C0-9D31-ECC531C247FF}" destId="{4463BF08-0C77-4929-A034-8A3136943032}" srcOrd="1" destOrd="0" presId="urn:microsoft.com/office/officeart/2005/8/layout/list1"/>
    <dgm:cxn modelId="{403E217D-1C28-4C16-8C64-AF7E07C43AD1}" type="presParOf" srcId="{1243FF6F-2E3F-422A-B8BC-02D722A08E98}" destId="{8254BDEB-0307-4D83-AD04-2215C1BCCEFC}" srcOrd="9" destOrd="0" presId="urn:microsoft.com/office/officeart/2005/8/layout/list1"/>
    <dgm:cxn modelId="{29761648-0D63-4513-AB2E-790132B03572}" type="presParOf" srcId="{1243FF6F-2E3F-422A-B8BC-02D722A08E98}" destId="{EBD5BA86-8028-424D-87D6-F3CA21B6F700}" srcOrd="10" destOrd="0" presId="urn:microsoft.com/office/officeart/2005/8/layout/list1"/>
    <dgm:cxn modelId="{D194BA0F-5E07-4CEC-AE6F-814E79ED8655}" type="presParOf" srcId="{1243FF6F-2E3F-422A-B8BC-02D722A08E98}" destId="{9568370D-6087-4E0C-98FB-DA981A40AEA7}" srcOrd="11" destOrd="0" presId="urn:microsoft.com/office/officeart/2005/8/layout/list1"/>
    <dgm:cxn modelId="{E7F42B61-88A2-4143-A6EC-4EC22962C3D7}" type="presParOf" srcId="{1243FF6F-2E3F-422A-B8BC-02D722A08E98}" destId="{88CBE2CF-F6BE-4EA3-A181-02869910EA6E}" srcOrd="12" destOrd="0" presId="urn:microsoft.com/office/officeart/2005/8/layout/list1"/>
    <dgm:cxn modelId="{529AFCDF-4013-462A-B99F-E652CA0CAA97}" type="presParOf" srcId="{88CBE2CF-F6BE-4EA3-A181-02869910EA6E}" destId="{AA85AE6A-2212-459F-9049-20C307AB8323}" srcOrd="0" destOrd="0" presId="urn:microsoft.com/office/officeart/2005/8/layout/list1"/>
    <dgm:cxn modelId="{DE68808A-040E-465D-97D1-7F845C527215}" type="presParOf" srcId="{88CBE2CF-F6BE-4EA3-A181-02869910EA6E}" destId="{49687B7A-1FA0-4127-9619-C6AEE7BDCAD3}" srcOrd="1" destOrd="0" presId="urn:microsoft.com/office/officeart/2005/8/layout/list1"/>
    <dgm:cxn modelId="{ACFF6C05-078B-4F5C-BA46-C2F458B6EC44}" type="presParOf" srcId="{1243FF6F-2E3F-422A-B8BC-02D722A08E98}" destId="{93F194C6-7BFF-4E6F-B7AB-954A0BA2EC6E}" srcOrd="13" destOrd="0" presId="urn:microsoft.com/office/officeart/2005/8/layout/list1"/>
    <dgm:cxn modelId="{269F60B0-D8BE-4935-86EF-FBA6BB5C17FC}" type="presParOf" srcId="{1243FF6F-2E3F-422A-B8BC-02D722A08E98}" destId="{045D64FB-4785-4E6A-B3A5-9C68AA5C5A3D}" srcOrd="14" destOrd="0" presId="urn:microsoft.com/office/officeart/2005/8/layout/list1"/>
    <dgm:cxn modelId="{25EF7788-47EF-4AFC-9800-C6E399BB9887}" type="presParOf" srcId="{1243FF6F-2E3F-422A-B8BC-02D722A08E98}" destId="{DB1CE182-8D8F-403B-A391-91FB94D6A000}" srcOrd="15" destOrd="0" presId="urn:microsoft.com/office/officeart/2005/8/layout/list1"/>
    <dgm:cxn modelId="{33E431A8-B6AB-4E8B-80AD-00501911FC02}" type="presParOf" srcId="{1243FF6F-2E3F-422A-B8BC-02D722A08E98}" destId="{ABCCDFDA-AC4C-467A-83D3-9DB51840A68E}" srcOrd="16" destOrd="0" presId="urn:microsoft.com/office/officeart/2005/8/layout/list1"/>
    <dgm:cxn modelId="{2CD60912-54E9-4454-9C2B-525B736BFC81}" type="presParOf" srcId="{ABCCDFDA-AC4C-467A-83D3-9DB51840A68E}" destId="{FFFA19FA-2DB5-4E77-B0F5-AB519AC8B54C}" srcOrd="0" destOrd="0" presId="urn:microsoft.com/office/officeart/2005/8/layout/list1"/>
    <dgm:cxn modelId="{F71FDF8E-77D4-41F4-A5E4-E67FC70D86AC}" type="presParOf" srcId="{ABCCDFDA-AC4C-467A-83D3-9DB51840A68E}" destId="{F92BABFB-B5EE-4288-A9E7-FBB056E69AA9}" srcOrd="1" destOrd="0" presId="urn:microsoft.com/office/officeart/2005/8/layout/list1"/>
    <dgm:cxn modelId="{93A89D74-8A01-4287-840C-EE050CE53F8A}" type="presParOf" srcId="{1243FF6F-2E3F-422A-B8BC-02D722A08E98}" destId="{22BD314A-0A22-42D6-AE63-484F002CE361}" srcOrd="17" destOrd="0" presId="urn:microsoft.com/office/officeart/2005/8/layout/list1"/>
    <dgm:cxn modelId="{ABC1DD4E-4985-4C02-B0E0-A81883C0C587}" type="presParOf" srcId="{1243FF6F-2E3F-422A-B8BC-02D722A08E98}" destId="{0100BD30-C8A6-40D2-9A0F-92CCB0E673B8}" srcOrd="18" destOrd="0" presId="urn:microsoft.com/office/officeart/2005/8/layout/list1"/>
  </dgm:cxnLst>
  <dgm:bg>
    <a:effectLst/>
  </dgm:bg>
  <dgm:whole>
    <a:effectLst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6D7DEB-BFD0-4B4F-B6C5-0AF658E6E582}">
      <dsp:nvSpPr>
        <dsp:cNvPr id="0" name=""/>
        <dsp:cNvSpPr/>
      </dsp:nvSpPr>
      <dsp:spPr>
        <a:xfrm>
          <a:off x="0" y="107673"/>
          <a:ext cx="6624736" cy="604800"/>
        </a:xfrm>
        <a:prstGeom prst="roundRect">
          <a:avLst/>
        </a:prstGeom>
        <a:gradFill flip="none" rotWithShape="0">
          <a:gsLst>
            <a:gs pos="0">
              <a:srgbClr val="5F5F5F">
                <a:shade val="30000"/>
                <a:satMod val="115000"/>
              </a:srgbClr>
            </a:gs>
            <a:gs pos="50000">
              <a:srgbClr val="5F5F5F">
                <a:shade val="67500"/>
                <a:satMod val="115000"/>
              </a:srgbClr>
            </a:gs>
            <a:gs pos="100000">
              <a:srgbClr val="5F5F5F">
                <a:shade val="100000"/>
                <a:satMod val="115000"/>
              </a:srgbClr>
            </a:gs>
          </a:gsLst>
          <a:lin ang="16200000" scaled="1"/>
          <a:tileRect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514153" tIns="548640" rIns="514153" bIns="9144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>
            <a:solidFill>
              <a:schemeClr val="bg1"/>
            </a:solidFill>
            <a:latin typeface="Franklin Gothic Book" pitchFamily="34" charset="0"/>
          </a:endParaRPr>
        </a:p>
      </dsp:txBody>
      <dsp:txXfrm>
        <a:off x="29524" y="137197"/>
        <a:ext cx="6565688" cy="545752"/>
      </dsp:txXfrm>
    </dsp:sp>
    <dsp:sp modelId="{77093FFC-466E-4B72-B518-37ABC64AA6AD}">
      <dsp:nvSpPr>
        <dsp:cNvPr id="0" name=""/>
        <dsp:cNvSpPr/>
      </dsp:nvSpPr>
      <dsp:spPr>
        <a:xfrm>
          <a:off x="400836" y="158896"/>
          <a:ext cx="5848396" cy="458882"/>
        </a:xfrm>
        <a:prstGeom prst="roundRect">
          <a:avLst/>
        </a:prstGeom>
        <a:gradFill flip="none" rotWithShape="0">
          <a:gsLst>
            <a:gs pos="0">
              <a:srgbClr val="5B8D88">
                <a:shade val="30000"/>
                <a:satMod val="115000"/>
              </a:srgbClr>
            </a:gs>
            <a:gs pos="50000">
              <a:srgbClr val="5B8D88">
                <a:shade val="67500"/>
                <a:satMod val="115000"/>
              </a:srgbClr>
            </a:gs>
            <a:gs pos="100000">
              <a:srgbClr val="5B8D88">
                <a:shade val="100000"/>
                <a:satMod val="115000"/>
              </a:srgbClr>
            </a:gs>
          </a:gsLst>
          <a:lin ang="16200000" scaled="1"/>
          <a:tileRect/>
        </a:gra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279" tIns="91440" rIns="175279" bIns="914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kern="1200" dirty="0" smtClean="0">
              <a:latin typeface="Franklin Gothic Medium" pitchFamily="34" charset="0"/>
            </a:rPr>
            <a:t>Dijital Çağ???</a:t>
          </a:r>
          <a:endParaRPr lang="en-US" sz="2000" kern="1200" dirty="0">
            <a:latin typeface="Franklin Gothic Medium" pitchFamily="34" charset="0"/>
          </a:endParaRPr>
        </a:p>
      </dsp:txBody>
      <dsp:txXfrm>
        <a:off x="423237" y="181297"/>
        <a:ext cx="5803594" cy="414080"/>
      </dsp:txXfrm>
    </dsp:sp>
    <dsp:sp modelId="{D95347C8-B10D-4BF9-A9B9-95FBEDD7F796}">
      <dsp:nvSpPr>
        <dsp:cNvPr id="0" name=""/>
        <dsp:cNvSpPr/>
      </dsp:nvSpPr>
      <dsp:spPr>
        <a:xfrm>
          <a:off x="0" y="838629"/>
          <a:ext cx="6624736" cy="604800"/>
        </a:xfrm>
        <a:prstGeom prst="roundRect">
          <a:avLst/>
        </a:prstGeom>
        <a:gradFill flip="none" rotWithShape="0">
          <a:gsLst>
            <a:gs pos="0">
              <a:srgbClr val="5F5F5F">
                <a:shade val="30000"/>
                <a:satMod val="115000"/>
              </a:srgbClr>
            </a:gs>
            <a:gs pos="50000">
              <a:srgbClr val="5F5F5F">
                <a:shade val="67500"/>
                <a:satMod val="115000"/>
              </a:srgbClr>
            </a:gs>
            <a:gs pos="100000">
              <a:srgbClr val="5F5F5F">
                <a:shade val="100000"/>
                <a:satMod val="115000"/>
              </a:srgbClr>
            </a:gs>
          </a:gsLst>
          <a:lin ang="16200000" scaled="1"/>
          <a:tileRect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514153" tIns="548640" rIns="514153" bIns="9144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>
            <a:solidFill>
              <a:schemeClr val="bg1"/>
            </a:solidFill>
            <a:latin typeface="Franklin Gothic Book" pitchFamily="34" charset="0"/>
          </a:endParaRPr>
        </a:p>
      </dsp:txBody>
      <dsp:txXfrm>
        <a:off x="29524" y="868153"/>
        <a:ext cx="6565688" cy="545752"/>
      </dsp:txXfrm>
    </dsp:sp>
    <dsp:sp modelId="{9D8F78CC-3799-488D-AE03-D6A3955113F7}">
      <dsp:nvSpPr>
        <dsp:cNvPr id="0" name=""/>
        <dsp:cNvSpPr/>
      </dsp:nvSpPr>
      <dsp:spPr>
        <a:xfrm>
          <a:off x="383535" y="914912"/>
          <a:ext cx="5848396" cy="458882"/>
        </a:xfrm>
        <a:prstGeom prst="roundRect">
          <a:avLst/>
        </a:prstGeom>
        <a:gradFill flip="none" rotWithShape="0">
          <a:gsLst>
            <a:gs pos="0">
              <a:srgbClr val="66554A">
                <a:shade val="30000"/>
                <a:satMod val="115000"/>
              </a:srgbClr>
            </a:gs>
            <a:gs pos="50000">
              <a:srgbClr val="66554A">
                <a:shade val="67500"/>
                <a:satMod val="115000"/>
              </a:srgbClr>
            </a:gs>
            <a:gs pos="100000">
              <a:srgbClr val="66554A">
                <a:shade val="100000"/>
                <a:satMod val="115000"/>
              </a:srgbClr>
            </a:gs>
          </a:gsLst>
          <a:lin ang="16200000" scaled="1"/>
          <a:tileRect/>
        </a:gra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279" tIns="91440" rIns="175279" bIns="914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kern="1200" dirty="0" smtClean="0">
              <a:latin typeface="Franklin Gothic Medium" pitchFamily="34" charset="0"/>
            </a:rPr>
            <a:t>Dijital Çağın Bilgi Kaynakları</a:t>
          </a:r>
          <a:endParaRPr lang="en-US" sz="2000" kern="1200" dirty="0">
            <a:latin typeface="Franklin Gothic Medium" pitchFamily="34" charset="0"/>
          </a:endParaRPr>
        </a:p>
      </dsp:txBody>
      <dsp:txXfrm>
        <a:off x="405936" y="937313"/>
        <a:ext cx="5803594" cy="414080"/>
      </dsp:txXfrm>
    </dsp:sp>
    <dsp:sp modelId="{EBD5BA86-8028-424D-87D6-F3CA21B6F700}">
      <dsp:nvSpPr>
        <dsp:cNvPr id="0" name=""/>
        <dsp:cNvSpPr/>
      </dsp:nvSpPr>
      <dsp:spPr>
        <a:xfrm>
          <a:off x="0" y="1587513"/>
          <a:ext cx="6624736" cy="604800"/>
        </a:xfrm>
        <a:prstGeom prst="roundRect">
          <a:avLst/>
        </a:prstGeom>
        <a:gradFill flip="none" rotWithShape="0">
          <a:gsLst>
            <a:gs pos="0">
              <a:srgbClr val="5F5F5F">
                <a:shade val="30000"/>
                <a:satMod val="115000"/>
              </a:srgbClr>
            </a:gs>
            <a:gs pos="50000">
              <a:srgbClr val="5F5F5F">
                <a:shade val="67500"/>
                <a:satMod val="115000"/>
              </a:srgbClr>
            </a:gs>
            <a:gs pos="100000">
              <a:srgbClr val="5F5F5F">
                <a:shade val="100000"/>
                <a:satMod val="115000"/>
              </a:srgbClr>
            </a:gs>
          </a:gsLst>
          <a:lin ang="16200000" scaled="1"/>
          <a:tileRect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514153" tIns="548640" rIns="514153" bIns="9144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>
            <a:solidFill>
              <a:schemeClr val="bg1"/>
            </a:solidFill>
            <a:latin typeface="Franklin Gothic Book" pitchFamily="34" charset="0"/>
          </a:endParaRPr>
        </a:p>
      </dsp:txBody>
      <dsp:txXfrm>
        <a:off x="29524" y="1617037"/>
        <a:ext cx="6565688" cy="545752"/>
      </dsp:txXfrm>
    </dsp:sp>
    <dsp:sp modelId="{4463BF08-0C77-4929-A034-8A3136943032}">
      <dsp:nvSpPr>
        <dsp:cNvPr id="0" name=""/>
        <dsp:cNvSpPr/>
      </dsp:nvSpPr>
      <dsp:spPr>
        <a:xfrm>
          <a:off x="383535" y="1645578"/>
          <a:ext cx="5848396" cy="458882"/>
        </a:xfrm>
        <a:prstGeom prst="roundRect">
          <a:avLst/>
        </a:prstGeom>
        <a:gradFill flip="none" rotWithShape="0">
          <a:gsLst>
            <a:gs pos="0">
              <a:srgbClr val="445733">
                <a:shade val="30000"/>
                <a:satMod val="115000"/>
              </a:srgbClr>
            </a:gs>
            <a:gs pos="50000">
              <a:srgbClr val="445733">
                <a:shade val="67500"/>
                <a:satMod val="115000"/>
              </a:srgbClr>
            </a:gs>
            <a:gs pos="100000">
              <a:srgbClr val="445733">
                <a:shade val="100000"/>
                <a:satMod val="115000"/>
              </a:srgbClr>
            </a:gs>
          </a:gsLst>
          <a:lin ang="16200000" scaled="1"/>
          <a:tileRect/>
        </a:gra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279" tIns="91440" rIns="175279" bIns="914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kern="1200" dirty="0" smtClean="0">
              <a:latin typeface="Franklin Gothic Medium" pitchFamily="34" charset="0"/>
            </a:rPr>
            <a:t>Dijital Çağda Bilgi Kaynaklarının Paylaşımı</a:t>
          </a:r>
          <a:endParaRPr lang="en-US" sz="2000" kern="1200" dirty="0">
            <a:latin typeface="Franklin Gothic Medium" pitchFamily="34" charset="0"/>
          </a:endParaRPr>
        </a:p>
      </dsp:txBody>
      <dsp:txXfrm>
        <a:off x="405936" y="1667979"/>
        <a:ext cx="5803594" cy="414080"/>
      </dsp:txXfrm>
    </dsp:sp>
    <dsp:sp modelId="{045D64FB-4785-4E6A-B3A5-9C68AA5C5A3D}">
      <dsp:nvSpPr>
        <dsp:cNvPr id="0" name=""/>
        <dsp:cNvSpPr/>
      </dsp:nvSpPr>
      <dsp:spPr>
        <a:xfrm>
          <a:off x="0" y="2326044"/>
          <a:ext cx="6624736" cy="604800"/>
        </a:xfrm>
        <a:prstGeom prst="roundRect">
          <a:avLst/>
        </a:prstGeom>
        <a:gradFill flip="none" rotWithShape="0">
          <a:gsLst>
            <a:gs pos="0">
              <a:srgbClr val="5F5F5F">
                <a:shade val="30000"/>
                <a:satMod val="115000"/>
              </a:srgbClr>
            </a:gs>
            <a:gs pos="50000">
              <a:srgbClr val="5F5F5F">
                <a:shade val="67500"/>
                <a:satMod val="115000"/>
              </a:srgbClr>
            </a:gs>
            <a:gs pos="100000">
              <a:srgbClr val="5F5F5F">
                <a:shade val="100000"/>
                <a:satMod val="115000"/>
              </a:srgbClr>
            </a:gs>
          </a:gsLst>
          <a:lin ang="16200000" scaled="1"/>
          <a:tileRect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514153" tIns="548640" rIns="514153" bIns="9144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>
            <a:solidFill>
              <a:schemeClr val="bg1"/>
            </a:solidFill>
            <a:latin typeface="Franklin Gothic Book" pitchFamily="34" charset="0"/>
          </a:endParaRPr>
        </a:p>
      </dsp:txBody>
      <dsp:txXfrm>
        <a:off x="29524" y="2355568"/>
        <a:ext cx="6565688" cy="545752"/>
      </dsp:txXfrm>
    </dsp:sp>
    <dsp:sp modelId="{49687B7A-1FA0-4127-9619-C6AEE7BDCAD3}">
      <dsp:nvSpPr>
        <dsp:cNvPr id="0" name=""/>
        <dsp:cNvSpPr/>
      </dsp:nvSpPr>
      <dsp:spPr>
        <a:xfrm>
          <a:off x="383535" y="2399440"/>
          <a:ext cx="5848396" cy="458882"/>
        </a:xfrm>
        <a:prstGeom prst="roundRect">
          <a:avLst/>
        </a:prstGeom>
        <a:gradFill flip="none" rotWithShape="0">
          <a:gsLst>
            <a:gs pos="0">
              <a:srgbClr val="A55A0F">
                <a:shade val="30000"/>
                <a:satMod val="115000"/>
              </a:srgbClr>
            </a:gs>
            <a:gs pos="50000">
              <a:srgbClr val="A55A0F">
                <a:shade val="67500"/>
                <a:satMod val="115000"/>
              </a:srgbClr>
            </a:gs>
            <a:gs pos="100000">
              <a:srgbClr val="A55A0F">
                <a:shade val="100000"/>
                <a:satMod val="115000"/>
              </a:srgbClr>
            </a:gs>
          </a:gsLst>
          <a:lin ang="16200000" scaled="1"/>
          <a:tileRect/>
        </a:gra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279" tIns="91440" rIns="175279" bIns="914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kern="1200" dirty="0" smtClean="0">
              <a:latin typeface="Franklin Gothic Medium" pitchFamily="34" charset="0"/>
            </a:rPr>
            <a:t>Yeni Kaynak Paylaşımının Etkileri</a:t>
          </a:r>
          <a:endParaRPr lang="en-US" sz="2000" kern="1200" dirty="0">
            <a:latin typeface="Franklin Gothic Medium" pitchFamily="34" charset="0"/>
          </a:endParaRPr>
        </a:p>
      </dsp:txBody>
      <dsp:txXfrm>
        <a:off x="405936" y="2421841"/>
        <a:ext cx="5803594" cy="414080"/>
      </dsp:txXfrm>
    </dsp:sp>
    <dsp:sp modelId="{0100BD30-C8A6-40D2-9A0F-92CCB0E673B8}">
      <dsp:nvSpPr>
        <dsp:cNvPr id="0" name=""/>
        <dsp:cNvSpPr/>
      </dsp:nvSpPr>
      <dsp:spPr>
        <a:xfrm>
          <a:off x="0" y="3067607"/>
          <a:ext cx="6624736" cy="604800"/>
        </a:xfrm>
        <a:prstGeom prst="roundRect">
          <a:avLst/>
        </a:prstGeom>
        <a:gradFill flip="none" rotWithShape="0">
          <a:gsLst>
            <a:gs pos="0">
              <a:srgbClr val="5F5F5F">
                <a:shade val="30000"/>
                <a:satMod val="115000"/>
              </a:srgbClr>
            </a:gs>
            <a:gs pos="50000">
              <a:srgbClr val="5F5F5F">
                <a:shade val="67500"/>
                <a:satMod val="115000"/>
              </a:srgbClr>
            </a:gs>
            <a:gs pos="100000">
              <a:srgbClr val="5F5F5F">
                <a:shade val="100000"/>
                <a:satMod val="115000"/>
              </a:srgbClr>
            </a:gs>
          </a:gsLst>
          <a:lin ang="16200000" scaled="1"/>
          <a:tileRect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514153" tIns="548640" rIns="514153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solidFill>
              <a:schemeClr val="bg1"/>
            </a:solidFill>
            <a:latin typeface="Franklin Gothic Book" pitchFamily="34" charset="0"/>
          </a:endParaRPr>
        </a:p>
      </dsp:txBody>
      <dsp:txXfrm>
        <a:off x="29524" y="3097131"/>
        <a:ext cx="6565688" cy="545752"/>
      </dsp:txXfrm>
    </dsp:sp>
    <dsp:sp modelId="{F92BABFB-B5EE-4288-A9E7-FBB056E69AA9}">
      <dsp:nvSpPr>
        <dsp:cNvPr id="0" name=""/>
        <dsp:cNvSpPr/>
      </dsp:nvSpPr>
      <dsp:spPr>
        <a:xfrm>
          <a:off x="417742" y="3112146"/>
          <a:ext cx="5789409" cy="491663"/>
        </a:xfrm>
        <a:prstGeom prst="round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279" tIns="91440" rIns="175279" bIns="914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kern="1200" dirty="0" smtClean="0">
              <a:latin typeface="Franklin Gothic Medium" pitchFamily="34" charset="0"/>
            </a:rPr>
            <a:t>Sorunlar</a:t>
          </a:r>
          <a:endParaRPr lang="en-US" sz="2000" kern="1200" dirty="0">
            <a:latin typeface="Franklin Gothic Medium" pitchFamily="34" charset="0"/>
          </a:endParaRPr>
        </a:p>
      </dsp:txBody>
      <dsp:txXfrm>
        <a:off x="441743" y="3136147"/>
        <a:ext cx="5741407" cy="4436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70E97-D9C5-4B39-B3FD-BE8A29381CDB}" type="datetimeFigureOut">
              <a:rPr lang="tr-TR" smtClean="0"/>
              <a:t>2.02.2014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AB20-F42B-4B0C-A75A-EE3113CC24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95184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70E97-D9C5-4B39-B3FD-BE8A29381CDB}" type="datetimeFigureOut">
              <a:rPr lang="tr-TR" smtClean="0"/>
              <a:t>2.02.2014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AB20-F42B-4B0C-A75A-EE3113CC24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80196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70E97-D9C5-4B39-B3FD-BE8A29381CDB}" type="datetimeFigureOut">
              <a:rPr lang="tr-TR" smtClean="0"/>
              <a:t>2.02.2014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AB20-F42B-4B0C-A75A-EE3113CC24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60170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70E97-D9C5-4B39-B3FD-BE8A29381CDB}" type="datetimeFigureOut">
              <a:rPr lang="tr-TR" smtClean="0"/>
              <a:t>2.02.2014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AB20-F42B-4B0C-A75A-EE3113CC24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54528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70E97-D9C5-4B39-B3FD-BE8A29381CDB}" type="datetimeFigureOut">
              <a:rPr lang="tr-TR" smtClean="0"/>
              <a:t>2.02.2014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AB20-F42B-4B0C-A75A-EE3113CC24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2777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70E97-D9C5-4B39-B3FD-BE8A29381CDB}" type="datetimeFigureOut">
              <a:rPr lang="tr-TR" smtClean="0"/>
              <a:t>2.02.2014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AB20-F42B-4B0C-A75A-EE3113CC24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2482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70E97-D9C5-4B39-B3FD-BE8A29381CDB}" type="datetimeFigureOut">
              <a:rPr lang="tr-TR" smtClean="0"/>
              <a:t>2.02.2014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AB20-F42B-4B0C-A75A-EE3113CC24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693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70E97-D9C5-4B39-B3FD-BE8A29381CDB}" type="datetimeFigureOut">
              <a:rPr lang="tr-TR" smtClean="0"/>
              <a:t>2.02.2014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AB20-F42B-4B0C-A75A-EE3113CC24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56033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70E97-D9C5-4B39-B3FD-BE8A29381CDB}" type="datetimeFigureOut">
              <a:rPr lang="tr-TR" smtClean="0"/>
              <a:t>2.02.2014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AB20-F42B-4B0C-A75A-EE3113CC24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90234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70E97-D9C5-4B39-B3FD-BE8A29381CDB}" type="datetimeFigureOut">
              <a:rPr lang="tr-TR" smtClean="0"/>
              <a:t>2.02.2014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AB20-F42B-4B0C-A75A-EE3113CC24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3736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70E97-D9C5-4B39-B3FD-BE8A29381CDB}" type="datetimeFigureOut">
              <a:rPr lang="tr-TR" smtClean="0"/>
              <a:t>2.02.2014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AB20-F42B-4B0C-A75A-EE3113CC24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14642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70E97-D9C5-4B39-B3FD-BE8A29381CDB}" type="datetimeFigureOut">
              <a:rPr lang="tr-TR" smtClean="0"/>
              <a:t>2.02.2014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FAB20-F42B-4B0C-A75A-EE3113CC24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77646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kits.ankos.gen.tr/calistay/2011/" TargetMode="Externa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hyperlink" Target="http://kits.ankos.gen.tr/calistay/2011/" TargetMode="Externa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kits.ankos.gen.tr/calistay/2011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gif"/><Relationship Id="rId5" Type="http://schemas.openxmlformats.org/officeDocument/2006/relationships/image" Target="../media/image5.gif"/><Relationship Id="rId6" Type="http://schemas.openxmlformats.org/officeDocument/2006/relationships/image" Target="../media/image6.gif"/><Relationship Id="rId7" Type="http://schemas.openxmlformats.org/officeDocument/2006/relationships/image" Target="../media/image7.jpeg"/><Relationship Id="rId8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kits.ankos.gen.tr/calistay/2011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kits.ankos.gen.tr/calistay/2011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kits.ankos.gen.tr/calistay/2011/" TargetMode="Externa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kits.ankos.gen.tr/calistay/2011/" TargetMode="External"/><Relationship Id="rId3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kits.ankos.gen.tr/calistay/2011/" TargetMode="External"/><Relationship Id="rId3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kits.ankos.gen.tr/calistay/2011/" TargetMode="Externa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00536"/>
            <a:ext cx="6400800" cy="2688704"/>
          </a:xfrm>
        </p:spPr>
        <p:txBody>
          <a:bodyPr>
            <a:normAutofit lnSpcReduction="10000"/>
          </a:bodyPr>
          <a:lstStyle/>
          <a:p>
            <a:r>
              <a:rPr lang="tr-TR" dirty="0" smtClean="0">
                <a:solidFill>
                  <a:schemeClr val="tx1"/>
                </a:solidFill>
              </a:rPr>
              <a:t>Dijital Çağda Kaynak Paylaşımının Geleceği</a:t>
            </a:r>
          </a:p>
          <a:p>
            <a:endParaRPr lang="tr-TR" dirty="0" smtClean="0">
              <a:solidFill>
                <a:schemeClr val="tx1"/>
              </a:solidFill>
            </a:endParaRPr>
          </a:p>
          <a:p>
            <a:r>
              <a:rPr lang="tr-TR" dirty="0" smtClean="0">
                <a:solidFill>
                  <a:schemeClr val="tx1"/>
                </a:solidFill>
              </a:rPr>
              <a:t>Ertuğrul Çimen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26.11.2011</a:t>
            </a:r>
          </a:p>
          <a:p>
            <a:endParaRPr lang="tr-TR" dirty="0" smtClean="0">
              <a:solidFill>
                <a:schemeClr val="tx1"/>
              </a:solidFill>
            </a:endParaRPr>
          </a:p>
          <a:p>
            <a:endParaRPr lang="tr-TR" dirty="0" smtClean="0">
              <a:solidFill>
                <a:schemeClr val="tx1"/>
              </a:solidFill>
            </a:endParaRPr>
          </a:p>
          <a:p>
            <a:endParaRPr lang="tr-TR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kits.ankos.gen.tr/images/calistay_logo_2011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332656"/>
            <a:ext cx="7781925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46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811514400"/>
              </p:ext>
            </p:extLst>
          </p:nvPr>
        </p:nvGraphicFramePr>
        <p:xfrm>
          <a:off x="1331640" y="2204864"/>
          <a:ext cx="6624736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http://kits.ankos.gen.tr/images/calistay_logo_2011.pn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332656"/>
            <a:ext cx="7781925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77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7093FFC-466E-4B72-B518-37ABC64AA6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graphicEl>
                                              <a:dgm id="{77093FFC-466E-4B72-B518-37ABC64AA6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graphicEl>
                                              <a:dgm id="{77093FFC-466E-4B72-B518-37ABC64AA6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graphicEl>
                                              <a:dgm id="{77093FFC-466E-4B72-B518-37ABC64AA6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46D7DEB-BFD0-4B4F-B6C5-0AF658E6E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graphicEl>
                                              <a:dgm id="{D46D7DEB-BFD0-4B4F-B6C5-0AF658E6E5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8F78CC-3799-488D-AE03-D6A3955113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graphicEl>
                                              <a:dgm id="{9D8F78CC-3799-488D-AE03-D6A3955113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graphicEl>
                                              <a:dgm id="{9D8F78CC-3799-488D-AE03-D6A3955113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graphicEl>
                                              <a:dgm id="{9D8F78CC-3799-488D-AE03-D6A3955113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95347C8-B10D-4BF9-A9B9-95FBEDD7F7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graphicEl>
                                              <a:dgm id="{D95347C8-B10D-4BF9-A9B9-95FBEDD7F7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463BF08-0C77-4929-A034-8A31369430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graphicEl>
                                              <a:dgm id="{4463BF08-0C77-4929-A034-8A31369430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graphicEl>
                                              <a:dgm id="{4463BF08-0C77-4929-A034-8A31369430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graphicEl>
                                              <a:dgm id="{4463BF08-0C77-4929-A034-8A31369430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BD5BA86-8028-424D-87D6-F3CA21B6F7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graphicEl>
                                              <a:dgm id="{EBD5BA86-8028-424D-87D6-F3CA21B6F7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9687B7A-1FA0-4127-9619-C6AEE7BDCA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graphicEl>
                                              <a:dgm id="{49687B7A-1FA0-4127-9619-C6AEE7BDCA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graphicEl>
                                              <a:dgm id="{49687B7A-1FA0-4127-9619-C6AEE7BDCA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graphicEl>
                                              <a:dgm id="{49687B7A-1FA0-4127-9619-C6AEE7BDCA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45D64FB-4785-4E6A-B3A5-9C68AA5C5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graphicEl>
                                              <a:dgm id="{045D64FB-4785-4E6A-B3A5-9C68AA5C5A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92BABFB-B5EE-4288-A9E7-FBB056E69A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graphicEl>
                                              <a:dgm id="{F92BABFB-B5EE-4288-A9E7-FBB056E69A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graphicEl>
                                              <a:dgm id="{F92BABFB-B5EE-4288-A9E7-FBB056E69A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graphicEl>
                                              <a:dgm id="{F92BABFB-B5EE-4288-A9E7-FBB056E69A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100BD30-C8A6-40D2-9A0F-92CCB0E673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graphicEl>
                                              <a:dgm id="{0100BD30-C8A6-40D2-9A0F-92CCB0E673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graphicEl>
                                              <a:dgm id="{0100BD30-C8A6-40D2-9A0F-92CCB0E673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>
                                            <p:graphicEl>
                                              <a:dgm id="{0100BD30-C8A6-40D2-9A0F-92CCB0E673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its.ankos.gen.tr/images/calistay_logo_2011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332656"/>
            <a:ext cx="7781925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259632" y="2032112"/>
            <a:ext cx="6624736" cy="604800"/>
            <a:chOff x="0" y="107673"/>
            <a:chExt cx="6624736" cy="604800"/>
          </a:xfrm>
          <a:scene3d>
            <a:camera prst="orthographicFront"/>
            <a:lightRig rig="flat" dir="t"/>
          </a:scene3d>
        </p:grpSpPr>
        <p:sp>
          <p:nvSpPr>
            <p:cNvPr id="7" name="Rounded Rectangle 6"/>
            <p:cNvSpPr/>
            <p:nvPr/>
          </p:nvSpPr>
          <p:spPr>
            <a:xfrm>
              <a:off x="0" y="107673"/>
              <a:ext cx="6624736" cy="604800"/>
            </a:xfrm>
            <a:prstGeom prst="roundRect">
              <a:avLst/>
            </a:prstGeom>
            <a:gradFill flip="none" rotWithShape="0">
              <a:gsLst>
                <a:gs pos="0">
                  <a:srgbClr val="5F5F5F">
                    <a:shade val="30000"/>
                    <a:satMod val="115000"/>
                  </a:srgbClr>
                </a:gs>
                <a:gs pos="50000">
                  <a:srgbClr val="5F5F5F">
                    <a:shade val="67500"/>
                    <a:satMod val="115000"/>
                  </a:srgbClr>
                </a:gs>
                <a:gs pos="100000">
                  <a:srgbClr val="5F5F5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sp3d z="190500" extrusionH="12700" prstMaterial="plastic">
              <a:bevelT w="50800" h="50800"/>
            </a:sp3d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29524" y="137197"/>
              <a:ext cx="6565688" cy="54575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4153" tIns="548640" rIns="514153" bIns="91440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1800" kern="1200" dirty="0">
                <a:solidFill>
                  <a:schemeClr val="bg1"/>
                </a:solidFill>
                <a:latin typeface="Franklin Gothic Book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660468" y="2083335"/>
            <a:ext cx="5848396" cy="458882"/>
            <a:chOff x="400836" y="158896"/>
            <a:chExt cx="5848396" cy="458882"/>
          </a:xfrm>
          <a:scene3d>
            <a:camera prst="orthographicFront"/>
            <a:lightRig rig="flat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400836" y="158896"/>
              <a:ext cx="5848396" cy="458882"/>
            </a:xfrm>
            <a:prstGeom prst="roundRect">
              <a:avLst/>
            </a:prstGeom>
            <a:gradFill flip="none" rotWithShape="0">
              <a:gsLst>
                <a:gs pos="0">
                  <a:srgbClr val="5B8D88">
                    <a:shade val="30000"/>
                    <a:satMod val="115000"/>
                  </a:srgbClr>
                </a:gs>
                <a:gs pos="50000">
                  <a:srgbClr val="5B8D88">
                    <a:shade val="67500"/>
                    <a:satMod val="115000"/>
                  </a:srgbClr>
                </a:gs>
                <a:gs pos="100000">
                  <a:srgbClr val="5B8D88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6" name="Rounded Rectangle 6"/>
            <p:cNvSpPr/>
            <p:nvPr/>
          </p:nvSpPr>
          <p:spPr>
            <a:xfrm>
              <a:off x="423237" y="181297"/>
              <a:ext cx="5803594" cy="4140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5279" tIns="91440" rIns="175279" bIns="914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2000" kern="1200" dirty="0" smtClean="0">
                  <a:latin typeface="Franklin Gothic Medium" pitchFamily="34" charset="0"/>
                </a:rPr>
                <a:t>Dijital Çağ???</a:t>
              </a:r>
              <a:endParaRPr lang="en-US" sz="2000" kern="1200" dirty="0">
                <a:latin typeface="Franklin Gothic Medium" pitchFamily="34" charset="0"/>
              </a:endParaRPr>
            </a:p>
          </p:txBody>
        </p:sp>
      </p:grpSp>
      <p:pic>
        <p:nvPicPr>
          <p:cNvPr id="9218" name="Picture 2" descr="http://dd16591569.files.wordpress.com/2010/03/baby_on_comput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85" y="2852936"/>
            <a:ext cx="3167052" cy="3167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diamondvision.me/d6/sites/all/files/emarketing_ful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300" y="2852936"/>
            <a:ext cx="4276725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1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its.ankos.gen.tr/images/calistay_logo_2011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332656"/>
            <a:ext cx="7781925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259632" y="2032112"/>
            <a:ext cx="6624736" cy="647284"/>
            <a:chOff x="0" y="766621"/>
            <a:chExt cx="6624736" cy="647284"/>
          </a:xfrm>
          <a:scene3d>
            <a:camera prst="orthographicFront"/>
            <a:lightRig rig="flat" dir="t"/>
          </a:scene3d>
        </p:grpSpPr>
        <p:sp>
          <p:nvSpPr>
            <p:cNvPr id="7" name="Rounded Rectangle 6"/>
            <p:cNvSpPr/>
            <p:nvPr/>
          </p:nvSpPr>
          <p:spPr>
            <a:xfrm>
              <a:off x="0" y="766621"/>
              <a:ext cx="6624736" cy="604800"/>
            </a:xfrm>
            <a:prstGeom prst="roundRect">
              <a:avLst/>
            </a:prstGeom>
            <a:gradFill flip="none" rotWithShape="0">
              <a:gsLst>
                <a:gs pos="0">
                  <a:srgbClr val="5F5F5F">
                    <a:shade val="30000"/>
                    <a:satMod val="115000"/>
                  </a:srgbClr>
                </a:gs>
                <a:gs pos="50000">
                  <a:srgbClr val="5F5F5F">
                    <a:shade val="67500"/>
                    <a:satMod val="115000"/>
                  </a:srgbClr>
                </a:gs>
                <a:gs pos="100000">
                  <a:srgbClr val="5F5F5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sp3d z="190500" extrusionH="12700" prstMaterial="plastic">
              <a:bevelT w="50800" h="50800"/>
            </a:sp3d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29524" y="868153"/>
              <a:ext cx="6565688" cy="54575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4153" tIns="548640" rIns="514153" bIns="91440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1800" kern="1200" dirty="0">
                <a:solidFill>
                  <a:schemeClr val="bg1"/>
                </a:solidFill>
                <a:latin typeface="Franklin Gothic Book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643167" y="2106022"/>
            <a:ext cx="5848396" cy="458882"/>
            <a:chOff x="383535" y="914912"/>
            <a:chExt cx="5848396" cy="458882"/>
          </a:xfrm>
          <a:scene3d>
            <a:camera prst="orthographicFront"/>
            <a:lightRig rig="flat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383535" y="914912"/>
              <a:ext cx="5848396" cy="458882"/>
            </a:xfrm>
            <a:prstGeom prst="roundRect">
              <a:avLst/>
            </a:prstGeom>
            <a:gradFill flip="none" rotWithShape="0">
              <a:gsLst>
                <a:gs pos="0">
                  <a:srgbClr val="66554A">
                    <a:shade val="30000"/>
                    <a:satMod val="115000"/>
                  </a:srgbClr>
                </a:gs>
                <a:gs pos="50000">
                  <a:srgbClr val="66554A">
                    <a:shade val="67500"/>
                    <a:satMod val="115000"/>
                  </a:srgbClr>
                </a:gs>
                <a:gs pos="100000">
                  <a:srgbClr val="66554A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6" name="Rounded Rectangle 6"/>
            <p:cNvSpPr/>
            <p:nvPr/>
          </p:nvSpPr>
          <p:spPr>
            <a:xfrm>
              <a:off x="405936" y="937313"/>
              <a:ext cx="5803594" cy="4140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5279" tIns="91440" rIns="175279" bIns="914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2000" kern="1200" dirty="0" smtClean="0">
                  <a:latin typeface="Franklin Gothic Medium" pitchFamily="34" charset="0"/>
                </a:rPr>
                <a:t>Dijital Çağın Bilgi Kaynakları</a:t>
              </a:r>
              <a:endParaRPr lang="en-US" sz="2000" kern="1200" dirty="0">
                <a:latin typeface="Franklin Gothic Medium" pitchFamily="34" charset="0"/>
              </a:endParaRPr>
            </a:p>
          </p:txBody>
        </p:sp>
      </p:grpSp>
      <p:sp>
        <p:nvSpPr>
          <p:cNvPr id="9" name="AutoShape 2" descr="data:image/jpeg;base64,/9j/4AAQSkZJRgABAQAAAQABAAD/2wCEAAkGBhQSEBUUEBQVFRQUFxQVFBgUGBUXFBUXFBQVFBQVFBQXHCYeFxkkGRQUHy8gJCcpLCwsFR4xNTAqNSYrLCkBCQoKDgwOGg8PGiwhHxwsLCwsLCksLCwsLCwsLCwpKSwpLCwsLCwpKSksLCwsKSwpLCwpLCksKSksLCwsLCkpLP/AABEIAMABBwMBIgACEQEDEQH/xAAbAAABBQEBAAAAAAAAAAAAAAAAAgMEBQYBB//EAD4QAAEDAQUFBgMGBAYDAAAAAAEAAhEDBAUSITEGE0FRcSIyYYGR8KGx0QcUQlJiwSOCkuEVFjNTcqIkQ9L/xAAZAQEAAwEBAAAAAAAAAAAAAAAAAQIEAwX/xAAjEQACAwACAgICAwAAAAAAAAAAAQIDERIxBCETQSJRccHh/9oADAMBAAIRAxEAPwDzNCF0Be8eIchEJYYn6V3vd3WkoCKhSa1hc3vAhMFiAShdhEIDiF2FyEAIRCIQAhEIhACEQiEAIXYRCA4hdhEIDiF2EQgOIXYRCA4hdhEIDiF3ClBiAQhPtsjjo0+iQ+kRqgG0IIQgBCEIACW0JAT1NAXVzXTjBe4ZDIDmVraOzJIAc7CXZgDXPRQ9nwPuzPCpn8Fsb8tQswxsgvqw2mfyiMyPFYrpvliNVMFx5GSvW5DQOGoWuadR1+RWXvm6N04Rm1wxNPgvRBsa6pT3r3Ek5kk8eErP7T2LBQpA6gvjpI/dWpn7zSt8MXLDEGiublT92lCzeC06Zyu3CNwrZtiSvuCcicKbcI3KuDYEh1hTkMKncrm6Vm6yJBoKdIK/dI3Sn7lc3KaCDu13dqbuUblNBC3S7ulOFFd3CaCBukbpWH3ZH3UqNBX7lG5Vj91R92TQV25XdyrDcLm6TQQm0FoLtuQBge8ZuMMB8NSq+nTEhbh1zGuaLWmGikyP3+MrnZPii9ceUsE09lQ1gc+oBPISB1VbfWzkNzhwPdcFfmy1LA4GoS+m7JzHaQcj0Kc2lpMbSYKZkPOJvMA81kU2mbHBNZh5JarOWOIOoMJhXG0YG/dHhPWM1TlegnqMAIQhSACcYU2ugoDS7OX0KRLamdN0TzHJw8VrrTYKldrXUHtqtbmACMQ6tK8yY9TbPbHN7pIXKdak9LRnKHpdHrlmvd1OlFoIptAzBPaP/FnErB7SX595qy0QxowsHIDn48VSutTnaklPWeiSYAknlqqwrjD2iZ2Tszl0hylRlWFnscrQ3BsW58OrHCPyjvefJeg3TcNClBp02yI7RBc71Oi5TuSO0KWzzWx7N1X92k8/ymPUq2o7BWhwndgdXNHrmvUaZ95p0H3n9FmfkSNSoieVO2BtH+2P6m/VQLXsjXYO1SeBzAn5L2SfeaSffH5qF5Eg6Ingle7Y1EKvrWSF77b7qpVRFSm13ln5EZrFX99n4gus7v5Xfs76rvC9Ps4Toa6PLKlOE0rW8bE6m4teC1w1B1VVUWtPTK1gJTWymwVMs9JSQjlOgpdOxTwV/cmyVavBayG/mfkPLifILaXd9nlNoG9e5x4howj1gk/BZ53Rid4Uykeasu3wTouxexUNlrM0QKLT/wAsRPqVMFy0P9mn/T/ZcX5J3Xjs8PddngmalgXuVXZ2zO71FnkCPkqq2bBWdw7Bcw9cQ9HZ/FSvIRD8dni9Wywo76cL0S+Nga1MEsAqNH5O9/Scz5SsZa7JB0WiFil0Z5VuPZUkrb7IbTMDRTqkNc2cDjpnmWuPDPMFYuqyExihXlFSWM5JuLUo9o9P2lfVtAhoxeIIIPmDCo7xrts9MGs4OqNENYDMH9RGix33140cVEr1ydSucaEjpK+chm11i5xJ1JlRSnHlNlaTkCEIQAhCEAppT9NyjhOMKAnUStzs7YWszGbjx/YclhrLqOoXoF08Fwt6OtXZsrtKuH29lJmKq4NaOfHwA4lZ6na20qRqP7rfUk6NHiVjLzvipXfjfwnCB3WjkPrxWNV8ma3ZxRubV9oLRlSp4vFxj4Zn3oov+f6v5Wf9v/pZC6rDVtFQMpNxHjyaOZPALa2T7Nsv4tY4v0AAD1BJ+CtKNcOyIysl0NM+0CoDmxh83D5kq2u/buk8xUBpnnq3zPD0WQ2l2Qq2VpqNdvKY1IEObPEjl4/BZulXccwCQpVUJLUQ7ZxeM9zxgiQQQeIgz0IKiWo5LzjZja40HYahJpHUaln6mj5hbyvaAWyCCCJBHEHMELhKtxZ2jYpIy+1FiZVbDhmNHcR5/svMLwsppuIPkeBC9MvyrqvP77MrZSZLvZW2WkXOhokr0DZe4abYc8B7sjn3R0HHqVirndDl6DclWAJU3N5hWpLdNtY1Y0wqqxOyUytbW02y8xyyzPRee0egmTwPeaUB7zVJ/mCADuzhOhPHoprr2YKYfqDkBGc8iocWWUkT/fFcd79lVDb7dGLdHBzEqULwa6k59MjIHqDHGVHFjkh6qPeSzG0dxUq4OJoD+D25O8+Y6qwuq+HVi4OAloBkAfJIt7l0jsWUlkkeQX7cr6Dodm06OGh+h8FQVAvUL5YHAhwBB4Fed3tYd27LNp0P7FehXPV7POshj9FY8qPUcnnlRnldzkNuSSlOSVIBCEIAQEICA6lsSEtiAsLCO03qPmvQroZosDdY7beoXqOyVH+I0nRgLz/IJHxhZrniO1K1iL2szq1cUR3KOTv1VD3z5d3yKer3CGM0V9c93fiOpJJ6nMp6+aUMKy8/eI1cPWsptj7zs1louNV4bUc92IQ4ugZN7Lc4ic/1FWj/ALSLODAbVI5gCD6uB9QslZ9lK9YF9NgwkmJcBOZEj0Umn9ntqOoY3q6flKmUYN62QpTSyKL2v9olkqNcx7Koa4QcQkEHUQCdRPgsLcdrZm06SYnlOSuLR9nNqzgMP82vqFUWvYe2UjO6nj2HNMepC6QVaWJlJuxvWjl9WRo7TFoNjr23lndTcc6UYf8Ag7T0PzCxdqqVWHDVa5p5PaWn0IVpsTacNqDTpVY9hnITGNv/AGa1XlH8CkZfkXd8O1WIvlq2t6rHXylQtId0DtK5+9OFcDMhrmYW8Cciqq5G9oK5o2V7rVFMS4FpHIQAZPgukuznHo0dv37Cx1R+bpgNJAbEZfFXd60ajhScQSN20GBo7jp5JN3XI57xUtLg4jRrcmj6rV0W+8lhlPDbGG6VFa0vr0xTZScNJPDsxp4KWbjO4DR3gcXGJIAI9ArRoTgHuFycv0dlH9lEyrVp0TTNJxycARMdqeWupUe7bG9lOsXggFkAHKTrPvmtNHuP7pFRsiDocs05Dged2W8nUcRYASREnhnMwpNkvarUb22SNMTYHqFpjdFJuLC2A8YSJkR4cllG2Z9nqOYR/DeeyeE8OhjLyC7JqRwcXEr70fqsffjuwfL5rXXrxWPvodg++K01mewzVRR3KQ9R3rUjMNlcXSuKQCEIQAgIQEB1OMTYTjEBbXO3+I3qvVdlyGtquJiKT/OYC8uuIfxW+a9O2eqYTmJa4Fjh+l2R81lvNFJq7stQjJF79phWcotqWd+GpOEnsP8AwuHCDzjgrsVMTVjccemtPVhA2e2mZRmjX7Iaew6JEEkw7lmTnp0WidtJZgJNanB0Mt+eixV7XRJkKiq2Eq/xxl7KfJKPo2V9faNSYIs43juZEMHmRn5eqhWH7T2kxWpOb40yHeoyKyL7EkfcCuiqhmHN2z09MbeFmtbcIdTqg/gdr/Q4SOsCVnbx2LY14qWZ27IM4XEln8pEuHx8tFmqF3OJ7DXE/pBJ+Ga11z0bUB/H7kGMedSeEHWOqrx4dMvy59orb1bqsXfS3N7M1WFvnUrrUcbRFwt7QXoVzUgNBrmfHqvPLkd2gvRroOiXE0mosgyVjSPvL6Kk/wAUZTIDjnBMDgBnJXaF71HmabSQC6BE6ARJ01KxuLZsUkjRNPvJKB95KkfXtEaZkx2QJ0y1mAp9ZlQtaGODXR2pOvoOqo0XUib74Lh98/goWCsDOJp1yOmmXBNPtdVoBc0HtAHLgYzy0GuajBpKr+9foqS8WSDKm0L1a4dohp4zkMyYg+Si25XSxlG9Rjr1bqsffI7Dun7ra3q3VY6+29h3T9wttZisMpUUZ6k1FHetaMw0VxdK4pAIQhACAhAQHQnaaaCephAXmzzf4nkV6Rc7dF55s03tnp+69HucaLJcaaTV2EZRw5cPRWLLK38rf6R9FBsIy/srSmPcFYGb4ifujeLW/wBI+iWLM0fhHpH7Jwe9UenxVNLYNfdG/lHxSDZG8Gj0UienxXI9jP5qdGEd9L37Kr7YxWjmeH/VQLW3L+ylFWY2+GarB323Veh3y3VefX9rC3VGG4iXL3gtnuKlTC1hwgAuc6SBP4RlrzhY25B2gtn93qVMLGw1mTnOJAGRmD4Qr2dla+i/stSgw43v3jyTwJEmA6G6RoM1aUb1qOwijSOHMEmYEOiOzkMs1W2OhZ6LQXHG7T8x1Dj2ZgcNVf1HvwtNJuvMQWyMjHhyWORriNNo2kyXPDdY0EdrLQcgnhd9TI70TgDSe1n2i7XoYlFOyVXRjfh70taSBoA3QZ5zK425TEY9Wtadfw+eipp0wd+61xEVJgDnB7XHL8s+aXba1Rj5aJZhMiM5E8eHBAstQE/xOBAEmAYy4ZZpdLeBrsUOIzbpnlOceOSqSQop2hjpbBEA8wdRDhqqqrYnscAHzTAiDrx9Fbf4qw94YCebfiTyUe2OkSMweSutRR4zK3oFkb6b2HdD8FsLz4rJX0Ow/oVrrMthjaijPUmoo1RbEZBori6VxSAQhCAEBCAgFNT9MJlik0wgNDsyO0eg/deh3TwXn2zIzd5Le3dVAEkwFju7NVPRsLEVZ0z7grM2e9PyCfE6JVovAjvvjwH0CxuLNikkad1cN1cB5wmzeVP87fVYivegnJrneJyUSpfDhwa3qpVRV2nogtzODx6pe8B4z6H5rzantFzdTU2htB+pnkSEdTCtRuXH3H0UK1HJU1n2jPHP0PxGakm9GvGsFV4tFuaZS3xxXn1/jM+a3t7v1WCv52fqtlJkuGLiZ2gttTsNSoWtaQGFrg7qeJ59FjNn+8PfFejXSdFNrxkVLUXF2XPTYBDQTMy4AwfDkrtjfcFQbMU8+2Mb3nAeB1+awvWbViROafeaWD1+KqXX2waYj0EfMrn+Oj8h9VHFluSLeevxSXH3r8wqwX8OLSnG33TOpI6gqOLHJDtsszXghwmRGgnPxGiztrsD6Zmm8lvaJaeM5gDktFvg4S0g+Ij6qttqvF4UktMVWvDeFwwlpABzjis7fXcf0K1V7UMy5uTuPiORWXvfuP6O+RWyBjmYuoo1RSnhRqgWxGUZK4uuXFIBCEIAQELoQDjApTAmKYUloUMFxc9tbSYScyTkOJy+AWpoV4g1DA4D6BYFjoKtbNe0vL6p0GQHyAXKcNOkJ4b6zW9zh2ew3nxjxPBDrzYMqY3juZ7vrqVjm3yX5vOFg0bw/uUivtKQIpdkc/xH6Lj8R1+U0tvtbv8A21Az9Lcj6DMrP2q96YOUu6qhr21zjmddf7lMFy7Rrw5OzS5N+ng1o+KXT2iePy+iosS7iVuKKcmaWltQ4atafUfJTqW1jfxYh5yPqFjQ9d3qh1osrGbz/MIcMzI58lQX6+cxyVG2uRonnWqRmoVeP0S56sZb7O6hbeje9OiBjOfADVeaWW8zTHY158uibdbXHMkmdVWVfJkxs4o9HtW3PBpwjwzPrkqyptWObz54fksTv1w10VMUS7pM2Z2pZxDj/MnG7UUjrvB5z+6w2+KN8VPxIr8rPRKG0TD3a5Hg6Y+OSsGXw+J7LxzEfNq8r3xT9C8HsMtcR0Kq6UWVzPVKF7sdxNN3jp5OCmPvZ7cn9ocxr9CvObBtPnFcYh+ZveHUcVoLNbobipOD6Z4cPq0rjKvDtGzS3t1UOEtMj3qsteo7LujvkVaVqgcMVMweIOo8CFVV7QH4m6EajrxHgrQWETemMeo9QKS9vBMVAtiMhGckpbwkKQCEIQAlNSUtiAk0gpdKyOdoCVZ7JXG2s4vqmKTM3nieTR4lbG03uWObTszG0qZ0gDEerjmSuU7FF4WjXKfteked1LM5uoITS9oddhdRmu1tRhGeIZg/pfqCvMdqrlFnq9gzTeMTD4cj4jRRXdGz0hZVOvOX2UxekFyQ5ybc9dSo6XpO8TBeuYkwEjeLoeo2JKD0wEjGu4lHxruJMBIxIxJgPRjQD+JdxJgPRvEA/iXMSZxoxoB7EuYkzjRiTAP4l2UwHJYchA6CpdgvJ9J2Jh6g6EciFCDkpR32T0am2XqHUm1qJhzSA5vXIg8wVW3hb8VRlWlqW5jkQc2lVTHkSBxyK3ux+zbDTFWqMUmGN0xHXPwC5tRgtZZylJqMe2Y3/DqlQksY4yScgTr0UO1WNzMnAheqX220UG42P3YGYawYWgeAUB9tNooTa2BzTkHgAOB5yqK9P69F34812/f8f3/h5XUCbVrft3bmqWgy3Vp5g6KqK0o5AhCEAJbEhKaUBvdnx/4YA/FU7XkBC2V43WytTY2lDatIAifxiMx1XnmyV7NANKoYDs2k6Bw5+BW0dfAAAq0yS3RzTBI6rBdFqWmuiS44M2rauq2nu3scIyzHks9tI6bFSc/vF746ZfutDeN9b5oaGYWDVztY8SVh9qr5FV4bT/06Ywt8eZV6I/luFfIlqzdKNzk2SuOckythmOyiUlCAVKJSZRKAViXcSRKJQDmJGJIlEoBeJGJIlEoBeJGJIlEoBzEjEm5RKAcxJQcmpXQUBIa5OAqMHJbXqASWlekWS8tzZ7M7Vpa7pOIz8IXmIetpsvfVOpRNmrkDPFScdA46tJ4A5LlbHYlq5cZps0duvl9tilTaTwmMgPE8lItLGssz6IzbTaO1wL5zIUWy3s+ztNM0sjxGpHUcEi027HTIgU2auJy+Kw59I9Bv7Zhtqh2afOD+yzRV1tHeIq1Ox3W5N6c1SlelBZFI85vW2CEIViAQChCAW2pCn0b9rNENe4Dqq1EoCdaL4qPEOeSFDLklCAEShCAEIQgBCEIAQhCAEIQgBCEIAQhCAEIQgCUIQgOyu4klCAcD0ptWNEzKJQFzZ9pK7BDajoHCU1bL7q1f9R7j1KrJRKYRiFPckIlCEghCEB//2Q=="/>
          <p:cNvSpPr>
            <a:spLocks noChangeAspect="1" noChangeArrowheads="1"/>
          </p:cNvSpPr>
          <p:nvPr/>
        </p:nvSpPr>
        <p:spPr bwMode="auto">
          <a:xfrm>
            <a:off x="63500" y="-806450"/>
            <a:ext cx="2276475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0" name="AutoShape 4" descr="data:image/jpeg;base64,/9j/4AAQSkZJRgABAQAAAQABAAD/2wCEAAkGBhQSEBUUEBQVFRQUFxQVFBgUGBUXFBUXFBQVFBQVFBQXHCYeFxkkGRQUHy8gJCcpLCwsFR4xNTAqNSYrLCkBCQoKDgwOGg8PGiwhHxwsLCwsLCksLCwsLCwsLCwpKSwpLCwsLCwpKSksLCwsKSwpLCwpLCksKSksLCwsLCkpLP/AABEIAMABBwMBIgACEQEDEQH/xAAbAAABBQEBAAAAAAAAAAAAAAAAAgMEBQYBB//EAD4QAAEDAQUFBgMGBAYDAAAAAAEAAhEDBAUSITEGE0FRcSIyYYGR8KGx0QcUQlJiwSOCkuEVFjNTcqIkQ9L/xAAZAQEAAwEBAAAAAAAAAAAAAAAAAQIEAwX/xAAjEQACAwACAgICAwAAAAAAAAAAAQIDERIxBCETQSJRccHh/9oADAMBAAIRAxEAPwDzNCF0Be8eIchEJYYn6V3vd3WkoCKhSa1hc3vAhMFiAShdhEIDiF2FyEAIRCIQAhEIhACEQiEAIXYRCA4hdhEIDiF2EQgOIXYRCA4hdhEIDiF3ClBiAQhPtsjjo0+iQ+kRqgG0IIQgBCEIACW0JAT1NAXVzXTjBe4ZDIDmVraOzJIAc7CXZgDXPRQ9nwPuzPCpn8Fsb8tQswxsgvqw2mfyiMyPFYrpvliNVMFx5GSvW5DQOGoWuadR1+RWXvm6N04Rm1wxNPgvRBsa6pT3r3Ek5kk8eErP7T2LBQpA6gvjpI/dWpn7zSt8MXLDEGiublT92lCzeC06Zyu3CNwrZtiSvuCcicKbcI3KuDYEh1hTkMKncrm6Vm6yJBoKdIK/dI3Sn7lc3KaCDu13dqbuUblNBC3S7ulOFFd3CaCBukbpWH3ZH3UqNBX7lG5Vj91R92TQV25XdyrDcLm6TQQm0FoLtuQBge8ZuMMB8NSq+nTEhbh1zGuaLWmGikyP3+MrnZPii9ceUsE09lQ1gc+oBPISB1VbfWzkNzhwPdcFfmy1LA4GoS+m7JzHaQcj0Kc2lpMbSYKZkPOJvMA81kU2mbHBNZh5JarOWOIOoMJhXG0YG/dHhPWM1TlegnqMAIQhSACcYU2ugoDS7OX0KRLamdN0TzHJw8VrrTYKldrXUHtqtbmACMQ6tK8yY9TbPbHN7pIXKdak9LRnKHpdHrlmvd1OlFoIptAzBPaP/FnErB7SX595qy0QxowsHIDn48VSutTnaklPWeiSYAknlqqwrjD2iZ2Tszl0hylRlWFnscrQ3BsW58OrHCPyjvefJeg3TcNClBp02yI7RBc71Oi5TuSO0KWzzWx7N1X92k8/ymPUq2o7BWhwndgdXNHrmvUaZ95p0H3n9FmfkSNSoieVO2BtH+2P6m/VQLXsjXYO1SeBzAn5L2SfeaSffH5qF5Eg6Ingle7Y1EKvrWSF77b7qpVRFSm13ln5EZrFX99n4gus7v5Xfs76rvC9Ps4Toa6PLKlOE0rW8bE6m4teC1w1B1VVUWtPTK1gJTWymwVMs9JSQjlOgpdOxTwV/cmyVavBayG/mfkPLifILaXd9nlNoG9e5x4howj1gk/BZ53Rid4Uykeasu3wTouxexUNlrM0QKLT/wAsRPqVMFy0P9mn/T/ZcX5J3Xjs8PddngmalgXuVXZ2zO71FnkCPkqq2bBWdw7Bcw9cQ9HZ/FSvIRD8dni9Wywo76cL0S+Nga1MEsAqNH5O9/Scz5SsZa7JB0WiFil0Z5VuPZUkrb7IbTMDRTqkNc2cDjpnmWuPDPMFYuqyExihXlFSWM5JuLUo9o9P2lfVtAhoxeIIIPmDCo7xrts9MGs4OqNENYDMH9RGix33140cVEr1ydSucaEjpK+chm11i5xJ1JlRSnHlNlaTkCEIQAhCEAppT9NyjhOMKAnUStzs7YWszGbjx/YclhrLqOoXoF08Fwt6OtXZsrtKuH29lJmKq4NaOfHwA4lZ6na20qRqP7rfUk6NHiVjLzvipXfjfwnCB3WjkPrxWNV8ma3ZxRubV9oLRlSp4vFxj4Zn3oov+f6v5Wf9v/pZC6rDVtFQMpNxHjyaOZPALa2T7Nsv4tY4v0AAD1BJ+CtKNcOyIysl0NM+0CoDmxh83D5kq2u/buk8xUBpnnq3zPD0WQ2l2Qq2VpqNdvKY1IEObPEjl4/BZulXccwCQpVUJLUQ7ZxeM9zxgiQQQeIgz0IKiWo5LzjZja40HYahJpHUaln6mj5hbyvaAWyCCCJBHEHMELhKtxZ2jYpIy+1FiZVbDhmNHcR5/svMLwsppuIPkeBC9MvyrqvP77MrZSZLvZW2WkXOhokr0DZe4abYc8B7sjn3R0HHqVirndDl6DclWAJU3N5hWpLdNtY1Y0wqqxOyUytbW02y8xyyzPRee0egmTwPeaUB7zVJ/mCADuzhOhPHoprr2YKYfqDkBGc8iocWWUkT/fFcd79lVDb7dGLdHBzEqULwa6k59MjIHqDHGVHFjkh6qPeSzG0dxUq4OJoD+D25O8+Y6qwuq+HVi4OAloBkAfJIt7l0jsWUlkkeQX7cr6Dodm06OGh+h8FQVAvUL5YHAhwBB4Fed3tYd27LNp0P7FehXPV7POshj9FY8qPUcnnlRnldzkNuSSlOSVIBCEIAQEICA6lsSEtiAsLCO03qPmvQroZosDdY7beoXqOyVH+I0nRgLz/IJHxhZrniO1K1iL2szq1cUR3KOTv1VD3z5d3yKer3CGM0V9c93fiOpJJ6nMp6+aUMKy8/eI1cPWsptj7zs1louNV4bUc92IQ4ugZN7Lc4ic/1FWj/ALSLODAbVI5gCD6uB9QslZ9lK9YF9NgwkmJcBOZEj0Umn9ntqOoY3q6flKmUYN62QpTSyKL2v9olkqNcx7Koa4QcQkEHUQCdRPgsLcdrZm06SYnlOSuLR9nNqzgMP82vqFUWvYe2UjO6nj2HNMepC6QVaWJlJuxvWjl9WRo7TFoNjr23lndTcc6UYf8Ag7T0PzCxdqqVWHDVa5p5PaWn0IVpsTacNqDTpVY9hnITGNv/AGa1XlH8CkZfkXd8O1WIvlq2t6rHXylQtId0DtK5+9OFcDMhrmYW8Cciqq5G9oK5o2V7rVFMS4FpHIQAZPgukuznHo0dv37Cx1R+bpgNJAbEZfFXd60ajhScQSN20GBo7jp5JN3XI57xUtLg4jRrcmj6rV0W+8lhlPDbGG6VFa0vr0xTZScNJPDsxp4KWbjO4DR3gcXGJIAI9ArRoTgHuFycv0dlH9lEyrVp0TTNJxycARMdqeWupUe7bG9lOsXggFkAHKTrPvmtNHuP7pFRsiDocs05Dged2W8nUcRYASREnhnMwpNkvarUb22SNMTYHqFpjdFJuLC2A8YSJkR4cllG2Z9nqOYR/DeeyeE8OhjLyC7JqRwcXEr70fqsffjuwfL5rXXrxWPvodg++K01mewzVRR3KQ9R3rUjMNlcXSuKQCEIQAgIQEB1OMTYTjEBbXO3+I3qvVdlyGtquJiKT/OYC8uuIfxW+a9O2eqYTmJa4Fjh+l2R81lvNFJq7stQjJF79phWcotqWd+GpOEnsP8AwuHCDzjgrsVMTVjccemtPVhA2e2mZRmjX7Iaew6JEEkw7lmTnp0WidtJZgJNanB0Mt+eixV7XRJkKiq2Eq/xxl7KfJKPo2V9faNSYIs43juZEMHmRn5eqhWH7T2kxWpOb40yHeoyKyL7EkfcCuiqhmHN2z09MbeFmtbcIdTqg/gdr/Q4SOsCVnbx2LY14qWZ27IM4XEln8pEuHx8tFmqF3OJ7DXE/pBJ+Ga11z0bUB/H7kGMedSeEHWOqrx4dMvy59orb1bqsXfS3N7M1WFvnUrrUcbRFwt7QXoVzUgNBrmfHqvPLkd2gvRroOiXE0mosgyVjSPvL6Kk/wAUZTIDjnBMDgBnJXaF71HmabSQC6BE6ARJ01KxuLZsUkjRNPvJKB95KkfXtEaZkx2QJ0y1mAp9ZlQtaGODXR2pOvoOqo0XUib74Lh98/goWCsDOJp1yOmmXBNPtdVoBc0HtAHLgYzy0GuajBpKr+9foqS8WSDKm0L1a4dohp4zkMyYg+Si25XSxlG9Rjr1bqsffI7Dun7ra3q3VY6+29h3T9wttZisMpUUZ6k1FHetaMw0VxdK4pAIQhACAhAQHQnaaaCephAXmzzf4nkV6Rc7dF55s03tnp+69HucaLJcaaTV2EZRw5cPRWLLK38rf6R9FBsIy/srSmPcFYGb4ifujeLW/wBI+iWLM0fhHpH7Jwe9UenxVNLYNfdG/lHxSDZG8Gj0UienxXI9jP5qdGEd9L37Kr7YxWjmeH/VQLW3L+ylFWY2+GarB323Veh3y3VefX9rC3VGG4iXL3gtnuKlTC1hwgAuc6SBP4RlrzhY25B2gtn93qVMLGw1mTnOJAGRmD4Qr2dla+i/stSgw43v3jyTwJEmA6G6RoM1aUb1qOwijSOHMEmYEOiOzkMs1W2OhZ6LQXHG7T8x1Dj2ZgcNVf1HvwtNJuvMQWyMjHhyWORriNNo2kyXPDdY0EdrLQcgnhd9TI70TgDSe1n2i7XoYlFOyVXRjfh70taSBoA3QZ5zK425TEY9Wtadfw+eipp0wd+61xEVJgDnB7XHL8s+aXba1Rj5aJZhMiM5E8eHBAstQE/xOBAEmAYy4ZZpdLeBrsUOIzbpnlOceOSqSQop2hjpbBEA8wdRDhqqqrYnscAHzTAiDrx9Fbf4qw94YCebfiTyUe2OkSMweSutRR4zK3oFkb6b2HdD8FsLz4rJX0Ow/oVrrMthjaijPUmoo1RbEZBori6VxSAQhCAEBCAgFNT9MJlik0wgNDsyO0eg/deh3TwXn2zIzd5Le3dVAEkwFju7NVPRsLEVZ0z7grM2e9PyCfE6JVovAjvvjwH0CxuLNikkad1cN1cB5wmzeVP87fVYivegnJrneJyUSpfDhwa3qpVRV2nogtzODx6pe8B4z6H5rzantFzdTU2htB+pnkSEdTCtRuXH3H0UK1HJU1n2jPHP0PxGakm9GvGsFV4tFuaZS3xxXn1/jM+a3t7v1WCv52fqtlJkuGLiZ2gttTsNSoWtaQGFrg7qeJ59FjNn+8PfFejXSdFNrxkVLUXF2XPTYBDQTMy4AwfDkrtjfcFQbMU8+2Mb3nAeB1+awvWbViROafeaWD1+KqXX2waYj0EfMrn+Oj8h9VHFluSLeevxSXH3r8wqwX8OLSnG33TOpI6gqOLHJDtsszXghwmRGgnPxGiztrsD6Zmm8lvaJaeM5gDktFvg4S0g+Ij6qttqvF4UktMVWvDeFwwlpABzjis7fXcf0K1V7UMy5uTuPiORWXvfuP6O+RWyBjmYuoo1RSnhRqgWxGUZK4uuXFIBCEIAQELoQDjApTAmKYUloUMFxc9tbSYScyTkOJy+AWpoV4g1DA4D6BYFjoKtbNe0vL6p0GQHyAXKcNOkJ4b6zW9zh2ew3nxjxPBDrzYMqY3juZ7vrqVjm3yX5vOFg0bw/uUivtKQIpdkc/xH6Lj8R1+U0tvtbv8A21Az9Lcj6DMrP2q96YOUu6qhr21zjmddf7lMFy7Rrw5OzS5N+ng1o+KXT2iePy+iosS7iVuKKcmaWltQ4atafUfJTqW1jfxYh5yPqFjQ9d3qh1osrGbz/MIcMzI58lQX6+cxyVG2uRonnWqRmoVeP0S56sZb7O6hbeje9OiBjOfADVeaWW8zTHY158uibdbXHMkmdVWVfJkxs4o9HtW3PBpwjwzPrkqyptWObz54fksTv1w10VMUS7pM2Z2pZxDj/MnG7UUjrvB5z+6w2+KN8VPxIr8rPRKG0TD3a5Hg6Y+OSsGXw+J7LxzEfNq8r3xT9C8HsMtcR0Kq6UWVzPVKF7sdxNN3jp5OCmPvZ7cn9ocxr9CvObBtPnFcYh+ZveHUcVoLNbobipOD6Z4cPq0rjKvDtGzS3t1UOEtMj3qsteo7LujvkVaVqgcMVMweIOo8CFVV7QH4m6EajrxHgrQWETemMeo9QKS9vBMVAtiMhGckpbwkKQCEIQAlNSUtiAk0gpdKyOdoCVZ7JXG2s4vqmKTM3nieTR4lbG03uWObTszG0qZ0gDEerjmSuU7FF4WjXKfteked1LM5uoITS9oddhdRmu1tRhGeIZg/pfqCvMdqrlFnq9gzTeMTD4cj4jRRXdGz0hZVOvOX2UxekFyQ5ybc9dSo6XpO8TBeuYkwEjeLoeo2JKD0wEjGu4lHxruJMBIxIxJgPRjQD+JdxJgPRvEA/iXMSZxoxoB7EuYkzjRiTAP4l2UwHJYchA6CpdgvJ9J2Jh6g6EciFCDkpR32T0am2XqHUm1qJhzSA5vXIg8wVW3hb8VRlWlqW5jkQc2lVTHkSBxyK3ux+zbDTFWqMUmGN0xHXPwC5tRgtZZylJqMe2Y3/DqlQksY4yScgTr0UO1WNzMnAheqX220UG42P3YGYawYWgeAUB9tNooTa2BzTkHgAOB5yqK9P69F34812/f8f3/h5XUCbVrft3bmqWgy3Vp5g6KqK0o5AhCEAJbEhKaUBvdnx/4YA/FU7XkBC2V43WytTY2lDatIAifxiMx1XnmyV7NANKoYDs2k6Bw5+BW0dfAAAq0yS3RzTBI6rBdFqWmuiS44M2rauq2nu3scIyzHks9tI6bFSc/vF746ZfutDeN9b5oaGYWDVztY8SVh9qr5FV4bT/06Ywt8eZV6I/luFfIlqzdKNzk2SuOckythmOyiUlCAVKJSZRKAViXcSRKJQDmJGJIlEoBeJGJIlEoBeJGJIlEoBzEjEm5RKAcxJQcmpXQUBIa5OAqMHJbXqASWlekWS8tzZ7M7Vpa7pOIz8IXmIetpsvfVOpRNmrkDPFScdA46tJ4A5LlbHYlq5cZps0duvl9tilTaTwmMgPE8lItLGssz6IzbTaO1wL5zIUWy3s+ztNM0sjxGpHUcEi027HTIgU2auJy+Kw59I9Bv7Zhtqh2afOD+yzRV1tHeIq1Ox3W5N6c1SlelBZFI85vW2CEIViAQChCAW2pCn0b9rNENe4Dqq1EoCdaL4qPEOeSFDLklCAEShCAEIQgBCEIAQhCAEIQgBCEIAQhCAEIQgCUIQgOyu4klCAcD0ptWNEzKJQFzZ9pK7BDajoHCU1bL7q1f9R7j1KrJRKYRiFPckIlCEghCEB//2Q=="/>
          <p:cNvSpPr>
            <a:spLocks noChangeAspect="1" noChangeArrowheads="1"/>
          </p:cNvSpPr>
          <p:nvPr/>
        </p:nvSpPr>
        <p:spPr bwMode="auto">
          <a:xfrm>
            <a:off x="215900" y="-654050"/>
            <a:ext cx="2276475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8198" name="Picture 6" descr="http://www.e-book.com.au/Pulsing%20site%20logo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82" y="3553768"/>
            <a:ext cx="2568669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libraryresearch.blogs.lincoln.ac.uk/files/2008/12/wordle_sage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262" y="3429000"/>
            <a:ext cx="3636557" cy="212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www.emmsit.co.uk/var/ezwebin_site/storage/images/media/images/online-databases/2349-1-eng-GB/Online-Databases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970" y="3421731"/>
            <a:ext cx="2095500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http://sviftsol.com/yahoo_site_admin/assets/images/TYPING_1.29105015_std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318" y="3501008"/>
            <a:ext cx="3089514" cy="2052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http://www.herseytr.org/wp-content/uploads/Dersimiz_Atatürk-210x3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719" y="3241903"/>
            <a:ext cx="1718609" cy="245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79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its.ankos.gen.tr/images/calistay_logo_2011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332656"/>
            <a:ext cx="7781925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1259632" y="2032112"/>
            <a:ext cx="6624736" cy="647284"/>
            <a:chOff x="0" y="766621"/>
            <a:chExt cx="6624736" cy="647284"/>
          </a:xfrm>
          <a:scene3d>
            <a:camera prst="orthographicFront"/>
            <a:lightRig rig="flat" dir="t"/>
          </a:scene3d>
        </p:grpSpPr>
        <p:sp>
          <p:nvSpPr>
            <p:cNvPr id="10" name="Rounded Rectangle 9"/>
            <p:cNvSpPr/>
            <p:nvPr/>
          </p:nvSpPr>
          <p:spPr>
            <a:xfrm>
              <a:off x="0" y="766621"/>
              <a:ext cx="6624736" cy="604800"/>
            </a:xfrm>
            <a:prstGeom prst="roundRect">
              <a:avLst/>
            </a:prstGeom>
            <a:gradFill flip="none" rotWithShape="0">
              <a:gsLst>
                <a:gs pos="0">
                  <a:srgbClr val="5F5F5F">
                    <a:shade val="30000"/>
                    <a:satMod val="115000"/>
                  </a:srgbClr>
                </a:gs>
                <a:gs pos="50000">
                  <a:srgbClr val="5F5F5F">
                    <a:shade val="67500"/>
                    <a:satMod val="115000"/>
                  </a:srgbClr>
                </a:gs>
                <a:gs pos="100000">
                  <a:srgbClr val="5F5F5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sp3d z="190500" extrusionH="12700" prstMaterial="plastic">
              <a:bevelT w="50800" h="50800"/>
            </a:sp3d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29524" y="868153"/>
              <a:ext cx="6565688" cy="54575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4153" tIns="548640" rIns="514153" bIns="91440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1800" kern="1200" dirty="0">
                <a:solidFill>
                  <a:schemeClr val="bg1"/>
                </a:solidFill>
                <a:latin typeface="Franklin Gothic Book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643167" y="2106022"/>
            <a:ext cx="5848396" cy="458882"/>
            <a:chOff x="383535" y="914912"/>
            <a:chExt cx="5848396" cy="458882"/>
          </a:xfrm>
          <a:scene3d>
            <a:camera prst="orthographicFront"/>
            <a:lightRig rig="flat" dir="t"/>
          </a:scene3d>
        </p:grpSpPr>
        <p:sp>
          <p:nvSpPr>
            <p:cNvPr id="13" name="Rounded Rectangle 12"/>
            <p:cNvSpPr/>
            <p:nvPr/>
          </p:nvSpPr>
          <p:spPr>
            <a:xfrm>
              <a:off x="383535" y="914912"/>
              <a:ext cx="5848396" cy="458882"/>
            </a:xfrm>
            <a:prstGeom prst="roundRect">
              <a:avLst/>
            </a:prstGeom>
            <a:gradFill flip="none" rotWithShape="0">
              <a:gsLst>
                <a:gs pos="0">
                  <a:srgbClr val="66554A">
                    <a:shade val="30000"/>
                    <a:satMod val="115000"/>
                  </a:srgbClr>
                </a:gs>
                <a:gs pos="50000">
                  <a:srgbClr val="66554A">
                    <a:shade val="67500"/>
                    <a:satMod val="115000"/>
                  </a:srgbClr>
                </a:gs>
                <a:gs pos="100000">
                  <a:srgbClr val="66554A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14" name="Rounded Rectangle 6"/>
            <p:cNvSpPr/>
            <p:nvPr/>
          </p:nvSpPr>
          <p:spPr>
            <a:xfrm>
              <a:off x="405936" y="937313"/>
              <a:ext cx="5803594" cy="4140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5279" tIns="91440" rIns="175279" bIns="914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2000" kern="1200" dirty="0" smtClean="0">
                  <a:latin typeface="Franklin Gothic Medium" pitchFamily="34" charset="0"/>
                </a:rPr>
                <a:t>Dijital Çağın Bilgi Kaynakları</a:t>
              </a:r>
              <a:endParaRPr lang="en-US" sz="2000" kern="1200" dirty="0">
                <a:latin typeface="Franklin Gothic Medium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59632" y="3140968"/>
            <a:ext cx="662473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tr-TR" sz="2800" dirty="0" smtClean="0"/>
              <a:t>Açık Erişim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tr-TR" sz="2800" dirty="0" smtClean="0"/>
              <a:t>Açık Arşivler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tr-TR" sz="2800" dirty="0" smtClean="0"/>
              <a:t>Google Scholar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tr-TR" sz="2800" dirty="0" smtClean="0"/>
              <a:t>Google Books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tr-TR" sz="2800" dirty="0" smtClean="0"/>
              <a:t>Sosyal Medya (paylaşım ağları, bloglar vb.)</a:t>
            </a:r>
            <a:endParaRPr lang="tr-TR" sz="2800" dirty="0"/>
          </a:p>
        </p:txBody>
      </p:sp>
      <p:pic>
        <p:nvPicPr>
          <p:cNvPr id="16" name="Picture 16" descr="http://t1.gstatic.com/images?q=tbn:ANd9GcRArvC_H1RRdIfem8LpGXdTuPJup5zeHj5ePMAUAaGjIvamI0GoFBV5f6J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877" y="2926089"/>
            <a:ext cx="2225275" cy="3493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12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val 8"/>
          <p:cNvSpPr>
            <a:spLocks noChangeArrowheads="1"/>
          </p:cNvSpPr>
          <p:nvPr/>
        </p:nvSpPr>
        <p:spPr bwMode="gray">
          <a:xfrm rot="20056323">
            <a:off x="7245296" y="3618385"/>
            <a:ext cx="930541" cy="253968"/>
          </a:xfrm>
          <a:prstGeom prst="ellipse">
            <a:avLst/>
          </a:prstGeom>
          <a:gradFill rotWithShape="1">
            <a:gsLst>
              <a:gs pos="0">
                <a:srgbClr val="5F5F5F"/>
              </a:gs>
              <a:gs pos="100000">
                <a:srgbClr val="84A5CA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b="1">
              <a:latin typeface="+mn-lt"/>
              <a:cs typeface="宋体"/>
            </a:endParaRPr>
          </a:p>
        </p:txBody>
      </p:sp>
      <p:pic>
        <p:nvPicPr>
          <p:cNvPr id="2" name="Picture 2" descr="http://kits.ankos.gen.tr/images/calistay_logo_2011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332656"/>
            <a:ext cx="7781925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259632" y="2060848"/>
            <a:ext cx="6624736" cy="604800"/>
            <a:chOff x="0" y="1587513"/>
            <a:chExt cx="6624736" cy="604800"/>
          </a:xfrm>
          <a:scene3d>
            <a:camera prst="orthographicFront"/>
            <a:lightRig rig="flat" dir="t"/>
          </a:scene3d>
        </p:grpSpPr>
        <p:sp>
          <p:nvSpPr>
            <p:cNvPr id="4" name="Rounded Rectangle 3"/>
            <p:cNvSpPr/>
            <p:nvPr/>
          </p:nvSpPr>
          <p:spPr>
            <a:xfrm>
              <a:off x="0" y="1587513"/>
              <a:ext cx="6624736" cy="604800"/>
            </a:xfrm>
            <a:prstGeom prst="roundRect">
              <a:avLst/>
            </a:prstGeom>
            <a:gradFill flip="none" rotWithShape="0">
              <a:gsLst>
                <a:gs pos="0">
                  <a:srgbClr val="5F5F5F">
                    <a:shade val="30000"/>
                    <a:satMod val="115000"/>
                  </a:srgbClr>
                </a:gs>
                <a:gs pos="50000">
                  <a:srgbClr val="5F5F5F">
                    <a:shade val="67500"/>
                    <a:satMod val="115000"/>
                  </a:srgbClr>
                </a:gs>
                <a:gs pos="100000">
                  <a:srgbClr val="5F5F5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sp3d z="190500" extrusionH="12700" prstMaterial="plastic">
              <a:bevelT w="50800" h="50800"/>
            </a:sp3d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Rounded Rectangle 4"/>
            <p:cNvSpPr/>
            <p:nvPr/>
          </p:nvSpPr>
          <p:spPr>
            <a:xfrm>
              <a:off x="29524" y="1617037"/>
              <a:ext cx="6565688" cy="54575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4153" tIns="548640" rIns="514153" bIns="91440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1800" kern="1200" dirty="0">
                <a:solidFill>
                  <a:schemeClr val="bg1"/>
                </a:solidFill>
                <a:latin typeface="Franklin Gothic Book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643167" y="2118913"/>
            <a:ext cx="5848396" cy="458882"/>
            <a:chOff x="383535" y="1645578"/>
            <a:chExt cx="5848396" cy="458882"/>
          </a:xfrm>
          <a:scene3d>
            <a:camera prst="orthographicFront"/>
            <a:lightRig rig="flat" dir="t"/>
          </a:scene3d>
        </p:grpSpPr>
        <p:sp>
          <p:nvSpPr>
            <p:cNvPr id="7" name="Rounded Rectangle 6"/>
            <p:cNvSpPr/>
            <p:nvPr/>
          </p:nvSpPr>
          <p:spPr>
            <a:xfrm>
              <a:off x="383535" y="1645578"/>
              <a:ext cx="5848396" cy="458882"/>
            </a:xfrm>
            <a:prstGeom prst="roundRect">
              <a:avLst/>
            </a:prstGeom>
            <a:gradFill flip="none" rotWithShape="0">
              <a:gsLst>
                <a:gs pos="0">
                  <a:srgbClr val="445733">
                    <a:shade val="30000"/>
                    <a:satMod val="115000"/>
                  </a:srgbClr>
                </a:gs>
                <a:gs pos="50000">
                  <a:srgbClr val="445733">
                    <a:shade val="67500"/>
                    <a:satMod val="115000"/>
                  </a:srgbClr>
                </a:gs>
                <a:gs pos="100000">
                  <a:srgbClr val="445733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8" name="Rounded Rectangle 6"/>
            <p:cNvSpPr/>
            <p:nvPr/>
          </p:nvSpPr>
          <p:spPr>
            <a:xfrm>
              <a:off x="405936" y="1667979"/>
              <a:ext cx="5803594" cy="4140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5279" tIns="91440" rIns="175279" bIns="914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2000" kern="1200" dirty="0" smtClean="0">
                  <a:latin typeface="Franklin Gothic Medium" pitchFamily="34" charset="0"/>
                </a:rPr>
                <a:t>Dijital Çağda Bilgi Kaynaklarının Paylaşımı</a:t>
              </a:r>
              <a:endParaRPr lang="en-US" sz="2000" kern="1200" dirty="0">
                <a:latin typeface="Franklin Gothic Medium" pitchFamily="34" charset="0"/>
              </a:endParaRPr>
            </a:p>
          </p:txBody>
        </p:sp>
      </p:grpSp>
      <p:sp>
        <p:nvSpPr>
          <p:cNvPr id="23" name="Freeform 4"/>
          <p:cNvSpPr>
            <a:spLocks noEditPoints="1"/>
          </p:cNvSpPr>
          <p:nvPr/>
        </p:nvSpPr>
        <p:spPr bwMode="gray">
          <a:xfrm rot="20241944">
            <a:off x="1711383" y="3459149"/>
            <a:ext cx="5798205" cy="2011224"/>
          </a:xfrm>
          <a:custGeom>
            <a:avLst/>
            <a:gdLst>
              <a:gd name="T0" fmla="*/ 1692 w 4040"/>
              <a:gd name="T1" fmla="*/ 12 h 1888"/>
              <a:gd name="T2" fmla="*/ 1234 w 4040"/>
              <a:gd name="T3" fmla="*/ 74 h 1888"/>
              <a:gd name="T4" fmla="*/ 828 w 4040"/>
              <a:gd name="T5" fmla="*/ 182 h 1888"/>
              <a:gd name="T6" fmla="*/ 486 w 4040"/>
              <a:gd name="T7" fmla="*/ 330 h 1888"/>
              <a:gd name="T8" fmla="*/ 226 w 4040"/>
              <a:gd name="T9" fmla="*/ 510 h 1888"/>
              <a:gd name="T10" fmla="*/ 58 w 4040"/>
              <a:gd name="T11" fmla="*/ 718 h 1888"/>
              <a:gd name="T12" fmla="*/ 0 w 4040"/>
              <a:gd name="T13" fmla="*/ 944 h 1888"/>
              <a:gd name="T14" fmla="*/ 58 w 4040"/>
              <a:gd name="T15" fmla="*/ 1170 h 1888"/>
              <a:gd name="T16" fmla="*/ 226 w 4040"/>
              <a:gd name="T17" fmla="*/ 1378 h 1888"/>
              <a:gd name="T18" fmla="*/ 486 w 4040"/>
              <a:gd name="T19" fmla="*/ 1558 h 1888"/>
              <a:gd name="T20" fmla="*/ 828 w 4040"/>
              <a:gd name="T21" fmla="*/ 1706 h 1888"/>
              <a:gd name="T22" fmla="*/ 1234 w 4040"/>
              <a:gd name="T23" fmla="*/ 1814 h 1888"/>
              <a:gd name="T24" fmla="*/ 1692 w 4040"/>
              <a:gd name="T25" fmla="*/ 1876 h 1888"/>
              <a:gd name="T26" fmla="*/ 2186 w 4040"/>
              <a:gd name="T27" fmla="*/ 1884 h 1888"/>
              <a:gd name="T28" fmla="*/ 2658 w 4040"/>
              <a:gd name="T29" fmla="*/ 1840 h 1888"/>
              <a:gd name="T30" fmla="*/ 3084 w 4040"/>
              <a:gd name="T31" fmla="*/ 1746 h 1888"/>
              <a:gd name="T32" fmla="*/ 3448 w 4040"/>
              <a:gd name="T33" fmla="*/ 1612 h 1888"/>
              <a:gd name="T34" fmla="*/ 3738 w 4040"/>
              <a:gd name="T35" fmla="*/ 1442 h 1888"/>
              <a:gd name="T36" fmla="*/ 3938 w 4040"/>
              <a:gd name="T37" fmla="*/ 1242 h 1888"/>
              <a:gd name="T38" fmla="*/ 4034 w 4040"/>
              <a:gd name="T39" fmla="*/ 1022 h 1888"/>
              <a:gd name="T40" fmla="*/ 4014 w 4040"/>
              <a:gd name="T41" fmla="*/ 790 h 1888"/>
              <a:gd name="T42" fmla="*/ 3882 w 4040"/>
              <a:gd name="T43" fmla="*/ 576 h 1888"/>
              <a:gd name="T44" fmla="*/ 3650 w 4040"/>
              <a:gd name="T45" fmla="*/ 386 h 1888"/>
              <a:gd name="T46" fmla="*/ 3334 w 4040"/>
              <a:gd name="T47" fmla="*/ 228 h 1888"/>
              <a:gd name="T48" fmla="*/ 2948 w 4040"/>
              <a:gd name="T49" fmla="*/ 106 h 1888"/>
              <a:gd name="T50" fmla="*/ 2506 w 4040"/>
              <a:gd name="T51" fmla="*/ 28 h 1888"/>
              <a:gd name="T52" fmla="*/ 2020 w 4040"/>
              <a:gd name="T53" fmla="*/ 0 h 1888"/>
              <a:gd name="T54" fmla="*/ 1606 w 4040"/>
              <a:gd name="T55" fmla="*/ 1736 h 1888"/>
              <a:gd name="T56" fmla="*/ 1164 w 4040"/>
              <a:gd name="T57" fmla="*/ 1678 h 1888"/>
              <a:gd name="T58" fmla="*/ 776 w 4040"/>
              <a:gd name="T59" fmla="*/ 1576 h 1888"/>
              <a:gd name="T60" fmla="*/ 458 w 4040"/>
              <a:gd name="T61" fmla="*/ 1436 h 1888"/>
              <a:gd name="T62" fmla="*/ 224 w 4040"/>
              <a:gd name="T63" fmla="*/ 1266 h 1888"/>
              <a:gd name="T64" fmla="*/ 88 w 4040"/>
              <a:gd name="T65" fmla="*/ 1074 h 1888"/>
              <a:gd name="T66" fmla="*/ 68 w 4040"/>
              <a:gd name="T67" fmla="*/ 864 h 1888"/>
              <a:gd name="T68" fmla="*/ 166 w 4040"/>
              <a:gd name="T69" fmla="*/ 664 h 1888"/>
              <a:gd name="T70" fmla="*/ 370 w 4040"/>
              <a:gd name="T71" fmla="*/ 486 h 1888"/>
              <a:gd name="T72" fmla="*/ 662 w 4040"/>
              <a:gd name="T73" fmla="*/ 336 h 1888"/>
              <a:gd name="T74" fmla="*/ 1028 w 4040"/>
              <a:gd name="T75" fmla="*/ 222 h 1888"/>
              <a:gd name="T76" fmla="*/ 1454 w 4040"/>
              <a:gd name="T77" fmla="*/ 148 h 1888"/>
              <a:gd name="T78" fmla="*/ 1922 w 4040"/>
              <a:gd name="T79" fmla="*/ 120 h 1888"/>
              <a:gd name="T80" fmla="*/ 2392 w 4040"/>
              <a:gd name="T81" fmla="*/ 148 h 1888"/>
              <a:gd name="T82" fmla="*/ 2818 w 4040"/>
              <a:gd name="T83" fmla="*/ 222 h 1888"/>
              <a:gd name="T84" fmla="*/ 3184 w 4040"/>
              <a:gd name="T85" fmla="*/ 336 h 1888"/>
              <a:gd name="T86" fmla="*/ 3476 w 4040"/>
              <a:gd name="T87" fmla="*/ 486 h 1888"/>
              <a:gd name="T88" fmla="*/ 3680 w 4040"/>
              <a:gd name="T89" fmla="*/ 664 h 1888"/>
              <a:gd name="T90" fmla="*/ 3778 w 4040"/>
              <a:gd name="T91" fmla="*/ 864 h 1888"/>
              <a:gd name="T92" fmla="*/ 3758 w 4040"/>
              <a:gd name="T93" fmla="*/ 1074 h 1888"/>
              <a:gd name="T94" fmla="*/ 3622 w 4040"/>
              <a:gd name="T95" fmla="*/ 1266 h 1888"/>
              <a:gd name="T96" fmla="*/ 3388 w 4040"/>
              <a:gd name="T97" fmla="*/ 1436 h 1888"/>
              <a:gd name="T98" fmla="*/ 3070 w 4040"/>
              <a:gd name="T99" fmla="*/ 1576 h 1888"/>
              <a:gd name="T100" fmla="*/ 2682 w 4040"/>
              <a:gd name="T101" fmla="*/ 1678 h 1888"/>
              <a:gd name="T102" fmla="*/ 2240 w 4040"/>
              <a:gd name="T103" fmla="*/ 1736 h 1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75000">
                <a:srgbClr val="00B050"/>
              </a:gs>
              <a:gs pos="100000">
                <a:schemeClr val="bg2"/>
              </a:gs>
            </a:gsLst>
            <a:lin ang="0" scaled="1"/>
          </a:gradFill>
          <a:ln>
            <a:solidFill>
              <a:schemeClr val="accent1"/>
            </a:solidFill>
          </a:ln>
          <a:effectLst>
            <a:glow rad="127000">
              <a:srgbClr val="61B9E1"/>
            </a:glow>
          </a:effectLst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cs typeface="+mn-cs"/>
            </a:endParaRPr>
          </a:p>
        </p:txBody>
      </p:sp>
      <p:sp>
        <p:nvSpPr>
          <p:cNvPr id="24" name="Oval 5"/>
          <p:cNvSpPr>
            <a:spLocks noChangeArrowheads="1"/>
          </p:cNvSpPr>
          <p:nvPr/>
        </p:nvSpPr>
        <p:spPr bwMode="gray">
          <a:xfrm rot="20056323">
            <a:off x="4536410" y="3393714"/>
            <a:ext cx="931890" cy="252685"/>
          </a:xfrm>
          <a:prstGeom prst="ellipse">
            <a:avLst/>
          </a:prstGeom>
          <a:gradFill rotWithShape="1">
            <a:gsLst>
              <a:gs pos="0">
                <a:srgbClr val="5F5F5F"/>
              </a:gs>
              <a:gs pos="100000">
                <a:srgbClr val="84A5CA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b="1">
              <a:latin typeface="+mn-lt"/>
              <a:cs typeface="宋体"/>
            </a:endParaRPr>
          </a:p>
        </p:txBody>
      </p:sp>
      <p:sp>
        <p:nvSpPr>
          <p:cNvPr id="25" name="Oval 7"/>
          <p:cNvSpPr>
            <a:spLocks noChangeArrowheads="1"/>
          </p:cNvSpPr>
          <p:nvPr/>
        </p:nvSpPr>
        <p:spPr bwMode="gray">
          <a:xfrm rot="20056323">
            <a:off x="3127649" y="6011442"/>
            <a:ext cx="1227727" cy="283135"/>
          </a:xfrm>
          <a:prstGeom prst="ellipse">
            <a:avLst/>
          </a:prstGeom>
          <a:gradFill rotWithShape="1">
            <a:gsLst>
              <a:gs pos="0">
                <a:srgbClr val="5F5F5F"/>
              </a:gs>
              <a:gs pos="100000">
                <a:srgbClr val="84A5CA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b="1">
              <a:latin typeface="+mn-lt"/>
              <a:cs typeface="宋体"/>
            </a:endParaRPr>
          </a:p>
        </p:txBody>
      </p:sp>
      <p:sp>
        <p:nvSpPr>
          <p:cNvPr id="26" name="Oval 8"/>
          <p:cNvSpPr>
            <a:spLocks noChangeArrowheads="1"/>
          </p:cNvSpPr>
          <p:nvPr/>
        </p:nvSpPr>
        <p:spPr bwMode="gray">
          <a:xfrm rot="20056323">
            <a:off x="5809401" y="5219271"/>
            <a:ext cx="930541" cy="253968"/>
          </a:xfrm>
          <a:prstGeom prst="ellipse">
            <a:avLst/>
          </a:prstGeom>
          <a:gradFill rotWithShape="1">
            <a:gsLst>
              <a:gs pos="0">
                <a:srgbClr val="5F5F5F"/>
              </a:gs>
              <a:gs pos="100000">
                <a:srgbClr val="84A5CA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b="1">
              <a:latin typeface="+mn-lt"/>
              <a:cs typeface="宋体"/>
            </a:endParaRPr>
          </a:p>
        </p:txBody>
      </p:sp>
      <p:sp>
        <p:nvSpPr>
          <p:cNvPr id="27" name="Oval 9"/>
          <p:cNvSpPr>
            <a:spLocks noChangeArrowheads="1"/>
          </p:cNvSpPr>
          <p:nvPr/>
        </p:nvSpPr>
        <p:spPr bwMode="gray">
          <a:xfrm rot="20056323">
            <a:off x="2188381" y="4803413"/>
            <a:ext cx="930542" cy="252684"/>
          </a:xfrm>
          <a:prstGeom prst="ellipse">
            <a:avLst/>
          </a:prstGeom>
          <a:gradFill rotWithShape="1">
            <a:gsLst>
              <a:gs pos="0">
                <a:srgbClr val="5F5F5F"/>
              </a:gs>
              <a:gs pos="100000">
                <a:srgbClr val="84A5CA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b="1">
              <a:latin typeface="+mn-lt"/>
              <a:cs typeface="宋体"/>
            </a:endParaRPr>
          </a:p>
        </p:txBody>
      </p:sp>
      <p:sp>
        <p:nvSpPr>
          <p:cNvPr id="28" name="Oval 10"/>
          <p:cNvSpPr>
            <a:spLocks noChangeArrowheads="1"/>
          </p:cNvSpPr>
          <p:nvPr/>
        </p:nvSpPr>
        <p:spPr bwMode="gray">
          <a:xfrm>
            <a:off x="3940456" y="2764640"/>
            <a:ext cx="995274" cy="914542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/>
          </a:p>
        </p:txBody>
      </p:sp>
      <p:sp>
        <p:nvSpPr>
          <p:cNvPr id="29" name="Oval 11"/>
          <p:cNvSpPr>
            <a:spLocks noChangeArrowheads="1"/>
          </p:cNvSpPr>
          <p:nvPr/>
        </p:nvSpPr>
        <p:spPr bwMode="gray">
          <a:xfrm>
            <a:off x="1644931" y="4117190"/>
            <a:ext cx="995274" cy="914542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/>
          </a:p>
        </p:txBody>
      </p:sp>
      <p:sp>
        <p:nvSpPr>
          <p:cNvPr id="30" name="Oval 12"/>
          <p:cNvSpPr>
            <a:spLocks noChangeArrowheads="1"/>
          </p:cNvSpPr>
          <p:nvPr/>
        </p:nvSpPr>
        <p:spPr bwMode="gray">
          <a:xfrm>
            <a:off x="2651638" y="5373216"/>
            <a:ext cx="1095406" cy="96741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/>
          </a:p>
        </p:txBody>
      </p:sp>
      <p:sp>
        <p:nvSpPr>
          <p:cNvPr id="31" name="Oval 13"/>
          <p:cNvSpPr>
            <a:spLocks noChangeArrowheads="1"/>
          </p:cNvSpPr>
          <p:nvPr/>
        </p:nvSpPr>
        <p:spPr bwMode="gray">
          <a:xfrm>
            <a:off x="5083647" y="4581128"/>
            <a:ext cx="1122318" cy="955588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/>
          </a:p>
        </p:txBody>
      </p:sp>
      <p:sp>
        <p:nvSpPr>
          <p:cNvPr id="32" name="Oval 14"/>
          <p:cNvSpPr>
            <a:spLocks noChangeArrowheads="1"/>
          </p:cNvSpPr>
          <p:nvPr/>
        </p:nvSpPr>
        <p:spPr bwMode="gray">
          <a:xfrm>
            <a:off x="6658378" y="2966252"/>
            <a:ext cx="1014929" cy="964566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/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gray">
          <a:xfrm>
            <a:off x="1663348" y="4386590"/>
            <a:ext cx="9507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tr-TR" altLang="zh-CN" sz="1600" b="1" dirty="0" smtClean="0">
                <a:solidFill>
                  <a:schemeClr val="bg1"/>
                </a:solidFill>
                <a:latin typeface="+mn-lt"/>
                <a:cs typeface="宋体"/>
              </a:rPr>
              <a:t>Verimli</a:t>
            </a:r>
            <a:endParaRPr lang="en-US" altLang="zh-CN" sz="1600" b="1" dirty="0">
              <a:solidFill>
                <a:schemeClr val="bg1"/>
              </a:solidFill>
              <a:latin typeface="+mn-lt"/>
              <a:cs typeface="宋体"/>
            </a:endParaRPr>
          </a:p>
        </p:txBody>
      </p:sp>
      <p:sp>
        <p:nvSpPr>
          <p:cNvPr id="34" name="Text Box 16"/>
          <p:cNvSpPr txBox="1">
            <a:spLocks noChangeArrowheads="1"/>
          </p:cNvSpPr>
          <p:nvPr/>
        </p:nvSpPr>
        <p:spPr bwMode="gray">
          <a:xfrm>
            <a:off x="4067944" y="3018438"/>
            <a:ext cx="7499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tr-TR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宋体"/>
              </a:rPr>
              <a:t>Hızlı</a:t>
            </a:r>
            <a:endParaRPr lang="en-US" altLang="zh-CN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宋体"/>
            </a:endParaRPr>
          </a:p>
        </p:txBody>
      </p:sp>
      <p:sp>
        <p:nvSpPr>
          <p:cNvPr id="35" name="Text Box 17"/>
          <p:cNvSpPr txBox="1">
            <a:spLocks noChangeArrowheads="1"/>
          </p:cNvSpPr>
          <p:nvPr/>
        </p:nvSpPr>
        <p:spPr bwMode="gray">
          <a:xfrm>
            <a:off x="6680462" y="3132257"/>
            <a:ext cx="98788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tr-TR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宋体"/>
              </a:rPr>
              <a:t>Düşük Maliyetli</a:t>
            </a:r>
            <a:endParaRPr lang="en-US" altLang="zh-CN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宋体"/>
            </a:endParaRPr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gray">
          <a:xfrm>
            <a:off x="5099726" y="4805151"/>
            <a:ext cx="109102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tr-TR" altLang="zh-CN" sz="1600" b="1" dirty="0" smtClean="0">
                <a:solidFill>
                  <a:schemeClr val="bg1"/>
                </a:solidFill>
                <a:latin typeface="+mn-lt"/>
                <a:cs typeface="宋体"/>
              </a:rPr>
              <a:t>Daha Çok</a:t>
            </a:r>
          </a:p>
          <a:p>
            <a:pPr algn="ctr" eaLnBrk="0" hangingPunct="0">
              <a:defRPr/>
            </a:pPr>
            <a:r>
              <a:rPr lang="tr-TR" altLang="zh-CN" sz="1600" b="1" dirty="0" smtClean="0">
                <a:solidFill>
                  <a:schemeClr val="bg1"/>
                </a:solidFill>
                <a:cs typeface="宋体"/>
              </a:rPr>
              <a:t>Kaynak</a:t>
            </a:r>
            <a:endParaRPr lang="en-US" altLang="zh-CN" sz="1600" b="1" dirty="0">
              <a:solidFill>
                <a:schemeClr val="bg1"/>
              </a:solidFill>
              <a:latin typeface="+mn-lt"/>
              <a:cs typeface="宋体"/>
            </a:endParaRPr>
          </a:p>
        </p:txBody>
      </p:sp>
      <p:sp>
        <p:nvSpPr>
          <p:cNvPr id="37" name="Text Box 19"/>
          <p:cNvSpPr txBox="1">
            <a:spLocks noChangeArrowheads="1"/>
          </p:cNvSpPr>
          <p:nvPr/>
        </p:nvSpPr>
        <p:spPr bwMode="gray">
          <a:xfrm>
            <a:off x="2843808" y="5675512"/>
            <a:ext cx="7466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tr-TR" altLang="zh-CN" sz="1600" b="1" dirty="0" smtClean="0">
                <a:solidFill>
                  <a:schemeClr val="bg1"/>
                </a:solidFill>
                <a:cs typeface="宋体"/>
              </a:rPr>
              <a:t>Yaygın</a:t>
            </a:r>
            <a:endParaRPr lang="tr-TR" altLang="zh-CN" sz="1600" b="1" dirty="0">
              <a:solidFill>
                <a:schemeClr val="bg1"/>
              </a:solidFill>
              <a:latin typeface="+mn-lt"/>
              <a:cs typeface="宋体"/>
            </a:endParaRPr>
          </a:p>
        </p:txBody>
      </p:sp>
      <p:sp>
        <p:nvSpPr>
          <p:cNvPr id="38" name="Text Box 20"/>
          <p:cNvSpPr txBox="1">
            <a:spLocks noChangeArrowheads="1"/>
          </p:cNvSpPr>
          <p:nvPr/>
        </p:nvSpPr>
        <p:spPr bwMode="gray">
          <a:xfrm>
            <a:off x="3791590" y="4201924"/>
            <a:ext cx="15004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tr-TR" altLang="zh-CN" sz="2800" b="1" dirty="0" smtClean="0">
                <a:cs typeface="宋体"/>
              </a:rPr>
              <a:t>Paylaşım</a:t>
            </a:r>
            <a:endParaRPr lang="en-US" altLang="zh-CN" sz="2800" b="1" dirty="0">
              <a:latin typeface="+mn-lt"/>
              <a:cs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3729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4" grpId="0" animBg="1"/>
      <p:bldP spid="25" grpId="0" animBg="1"/>
      <p:bldP spid="26" grpId="0" animBg="1"/>
      <p:bldP spid="27" grpId="0" animBg="1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its.ankos.gen.tr/images/calistay_logo_2011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332656"/>
            <a:ext cx="7781925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259632" y="2060848"/>
            <a:ext cx="6624736" cy="604800"/>
            <a:chOff x="0" y="2326044"/>
            <a:chExt cx="6624736" cy="604800"/>
          </a:xfrm>
          <a:scene3d>
            <a:camera prst="orthographicFront"/>
            <a:lightRig rig="flat" dir="t"/>
          </a:scene3d>
        </p:grpSpPr>
        <p:sp>
          <p:nvSpPr>
            <p:cNvPr id="7" name="Rounded Rectangle 6"/>
            <p:cNvSpPr/>
            <p:nvPr/>
          </p:nvSpPr>
          <p:spPr>
            <a:xfrm>
              <a:off x="0" y="2326044"/>
              <a:ext cx="6624736" cy="604800"/>
            </a:xfrm>
            <a:prstGeom prst="roundRect">
              <a:avLst/>
            </a:prstGeom>
            <a:gradFill flip="none" rotWithShape="0">
              <a:gsLst>
                <a:gs pos="0">
                  <a:srgbClr val="5F5F5F">
                    <a:shade val="30000"/>
                    <a:satMod val="115000"/>
                  </a:srgbClr>
                </a:gs>
                <a:gs pos="50000">
                  <a:srgbClr val="5F5F5F">
                    <a:shade val="67500"/>
                    <a:satMod val="115000"/>
                  </a:srgbClr>
                </a:gs>
                <a:gs pos="100000">
                  <a:srgbClr val="5F5F5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sp3d z="190500" extrusionH="12700" prstMaterial="plastic">
              <a:bevelT w="50800" h="50800"/>
            </a:sp3d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29524" y="2355568"/>
              <a:ext cx="6565688" cy="54575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4153" tIns="548640" rIns="514153" bIns="91440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1800" kern="1200" dirty="0">
                <a:solidFill>
                  <a:schemeClr val="bg1"/>
                </a:solidFill>
                <a:latin typeface="Franklin Gothic Book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643167" y="2134244"/>
            <a:ext cx="5848396" cy="458882"/>
            <a:chOff x="383535" y="2399440"/>
            <a:chExt cx="5848396" cy="458882"/>
          </a:xfrm>
          <a:scene3d>
            <a:camera prst="orthographicFront"/>
            <a:lightRig rig="flat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383535" y="2399440"/>
              <a:ext cx="5848396" cy="458882"/>
            </a:xfrm>
            <a:prstGeom prst="roundRect">
              <a:avLst/>
            </a:prstGeom>
            <a:gradFill flip="none" rotWithShape="0">
              <a:gsLst>
                <a:gs pos="0">
                  <a:srgbClr val="A55A0F">
                    <a:shade val="30000"/>
                    <a:satMod val="115000"/>
                  </a:srgbClr>
                </a:gs>
                <a:gs pos="50000">
                  <a:srgbClr val="A55A0F">
                    <a:shade val="67500"/>
                    <a:satMod val="115000"/>
                  </a:srgbClr>
                </a:gs>
                <a:gs pos="100000">
                  <a:srgbClr val="A55A0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6" name="Rounded Rectangle 6"/>
            <p:cNvSpPr/>
            <p:nvPr/>
          </p:nvSpPr>
          <p:spPr>
            <a:xfrm>
              <a:off x="405936" y="2421841"/>
              <a:ext cx="5803594" cy="4140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5279" tIns="91440" rIns="175279" bIns="914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2000" kern="1200" dirty="0" smtClean="0">
                  <a:latin typeface="Franklin Gothic Medium" pitchFamily="34" charset="0"/>
                </a:rPr>
                <a:t>Yeni Kaynak Paylaşımının Etkileri</a:t>
              </a:r>
              <a:endParaRPr lang="en-US" sz="2000" kern="1200" dirty="0">
                <a:latin typeface="Franklin Gothic Medium" pitchFamily="34" charset="0"/>
              </a:endParaRPr>
            </a:p>
          </p:txBody>
        </p:sp>
      </p:grpSp>
      <p:grpSp>
        <p:nvGrpSpPr>
          <p:cNvPr id="9" name="Diagram group"/>
          <p:cNvGrpSpPr/>
          <p:nvPr/>
        </p:nvGrpSpPr>
        <p:grpSpPr>
          <a:xfrm>
            <a:off x="4273232" y="4391261"/>
            <a:ext cx="928376" cy="917406"/>
            <a:chOff x="3181900" y="1478784"/>
            <a:chExt cx="1259216" cy="1259216"/>
          </a:xfrm>
          <a:scene3d>
            <a:camera prst="orthographicFront"/>
            <a:lightRig rig="harsh" dir="t">
              <a:rot lat="0" lon="0" rev="1800000"/>
            </a:lightRig>
          </a:scene3d>
        </p:grpSpPr>
        <p:grpSp>
          <p:nvGrpSpPr>
            <p:cNvPr id="10" name="Group 9"/>
            <p:cNvGrpSpPr/>
            <p:nvPr/>
          </p:nvGrpSpPr>
          <p:grpSpPr>
            <a:xfrm>
              <a:off x="3181900" y="1478784"/>
              <a:ext cx="1259216" cy="1259216"/>
              <a:chOff x="3181900" y="1478784"/>
              <a:chExt cx="1259216" cy="1259216"/>
            </a:xfrm>
            <a:scene3d>
              <a:camera prst="orthographicFront"/>
              <a:lightRig rig="harsh" dir="t">
                <a:rot lat="0" lon="0" rev="1800000"/>
              </a:lightRig>
            </a:scene3d>
          </p:grpSpPr>
          <p:sp>
            <p:nvSpPr>
              <p:cNvPr id="11" name="Oval 10"/>
              <p:cNvSpPr/>
              <p:nvPr/>
            </p:nvSpPr>
            <p:spPr>
              <a:xfrm>
                <a:off x="3181900" y="1478784"/>
                <a:ext cx="1259216" cy="1259216"/>
              </a:xfrm>
              <a:prstGeom prst="ellipse">
                <a:avLst/>
              </a:prstGeom>
              <a:effectLst>
                <a:outerShdw blurRad="114300" dist="38100" dir="5400000" sx="103000" sy="103000" rotWithShape="0">
                  <a:srgbClr val="000000">
                    <a:alpha val="35000"/>
                  </a:srgbClr>
                </a:outerShdw>
              </a:effectLst>
              <a:sp3d prstMaterial="softEdge">
                <a:bevelT w="304800" h="1524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3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12" name="Oval 4"/>
              <p:cNvSpPr/>
              <p:nvPr/>
            </p:nvSpPr>
            <p:spPr>
              <a:xfrm>
                <a:off x="3307452" y="1663192"/>
                <a:ext cx="989849" cy="89040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7780" tIns="17780" rIns="17780" bIns="17780" spcCol="1270" anchor="ctr"/>
              <a:lstStyle/>
              <a:p>
                <a:pPr algn="ctr" defTabSz="12446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tr-TR" sz="1600" dirty="0" smtClean="0">
                    <a:solidFill>
                      <a:schemeClr val="bg1"/>
                    </a:solidFill>
                  </a:rPr>
                  <a:t>Dijital Çağ</a:t>
                </a: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Diagram group"/>
          <p:cNvGrpSpPr/>
          <p:nvPr/>
        </p:nvGrpSpPr>
        <p:grpSpPr>
          <a:xfrm>
            <a:off x="4886321" y="4060334"/>
            <a:ext cx="45719" cy="304770"/>
            <a:chOff x="4077904" y="1109617"/>
            <a:chExt cx="33050" cy="418322"/>
          </a:xfrm>
          <a:scene3d>
            <a:camera prst="orthographicFront"/>
            <a:lightRig rig="harsh" dir="t">
              <a:rot lat="0" lon="0" rev="1800000"/>
            </a:lightRig>
          </a:scene3d>
        </p:grpSpPr>
        <p:grpSp>
          <p:nvGrpSpPr>
            <p:cNvPr id="14" name="Group 13"/>
            <p:cNvGrpSpPr/>
            <p:nvPr/>
          </p:nvGrpSpPr>
          <p:grpSpPr>
            <a:xfrm>
              <a:off x="4077904" y="1109617"/>
              <a:ext cx="33050" cy="418322"/>
              <a:chOff x="4077904" y="1109617"/>
              <a:chExt cx="33050" cy="418322"/>
            </a:xfrm>
            <a:scene3d>
              <a:camera prst="orthographicFront"/>
              <a:lightRig rig="harsh" dir="t">
                <a:rot lat="0" lon="0" rev="1800000"/>
              </a:lightRig>
            </a:scene3d>
          </p:grpSpPr>
          <p:sp>
            <p:nvSpPr>
              <p:cNvPr id="15" name="Straight Connector 3"/>
              <p:cNvSpPr/>
              <p:nvPr/>
            </p:nvSpPr>
            <p:spPr>
              <a:xfrm rot="17382762">
                <a:off x="3885268" y="1302253"/>
                <a:ext cx="418322" cy="33050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16525"/>
                    </a:moveTo>
                    <a:lnTo>
                      <a:pt x="418322" y="16525"/>
                    </a:lnTo>
                  </a:path>
                </a:pathLst>
              </a:custGeom>
              <a:noFill/>
              <a:ln w="4445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alpha val="0"/>
                      </a:schemeClr>
                    </a:gs>
                  </a:gsLst>
                  <a:lin ang="0" scaled="1"/>
                  <a:tileRect/>
                </a:gradFill>
                <a:prstDash val="sysDot"/>
              </a:ln>
              <a:sp3d prstMaterial="softEdge"/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6" name="Straight Connector 4"/>
              <p:cNvSpPr/>
              <p:nvPr/>
            </p:nvSpPr>
            <p:spPr>
              <a:xfrm rot="17382762">
                <a:off x="4083971" y="1308320"/>
                <a:ext cx="20916" cy="20916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2700" tIns="0" rIns="12700" bIns="0" spcCol="1270" anchor="ctr"/>
              <a:lstStyle/>
              <a:p>
                <a:pPr algn="ctr" defTabSz="2222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sz="5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7" name="Diagram group"/>
          <p:cNvGrpSpPr/>
          <p:nvPr/>
        </p:nvGrpSpPr>
        <p:grpSpPr>
          <a:xfrm>
            <a:off x="4522061" y="2775393"/>
            <a:ext cx="1213103" cy="1229671"/>
            <a:chOff x="3886135" y="304987"/>
            <a:chExt cx="841547" cy="841547"/>
          </a:xfrm>
          <a:scene3d>
            <a:camera prst="orthographicFront"/>
            <a:lightRig rig="harsh" dir="t">
              <a:rot lat="0" lon="0" rev="1800000"/>
            </a:lightRig>
          </a:scene3d>
        </p:grpSpPr>
        <p:grpSp>
          <p:nvGrpSpPr>
            <p:cNvPr id="18" name="Group 17"/>
            <p:cNvGrpSpPr/>
            <p:nvPr/>
          </p:nvGrpSpPr>
          <p:grpSpPr>
            <a:xfrm>
              <a:off x="3886135" y="304987"/>
              <a:ext cx="841547" cy="841547"/>
              <a:chOff x="3886135" y="304987"/>
              <a:chExt cx="841547" cy="841547"/>
            </a:xfrm>
            <a:scene3d>
              <a:camera prst="orthographicFront"/>
              <a:lightRig rig="harsh" dir="t">
                <a:rot lat="0" lon="0" rev="1800000"/>
              </a:lightRig>
            </a:scene3d>
          </p:grpSpPr>
          <p:sp>
            <p:nvSpPr>
              <p:cNvPr id="19" name="Oval 18"/>
              <p:cNvSpPr/>
              <p:nvPr/>
            </p:nvSpPr>
            <p:spPr>
              <a:xfrm>
                <a:off x="3886135" y="304987"/>
                <a:ext cx="841547" cy="841547"/>
              </a:xfrm>
              <a:prstGeom prst="ellipse">
                <a:avLst/>
              </a:prstGeom>
              <a:solidFill>
                <a:schemeClr val="accent2"/>
              </a:solidFill>
              <a:effectLst>
                <a:outerShdw blurRad="114300" dist="38100" dir="5400000" sx="103000" sy="103000" rotWithShape="0">
                  <a:srgbClr val="000000">
                    <a:alpha val="35000"/>
                  </a:srgbClr>
                </a:outerShdw>
              </a:effectLst>
              <a:sp3d prstMaterial="softEdge">
                <a:bevelT w="254000" h="1905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3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20" name="Oval 4"/>
              <p:cNvSpPr/>
              <p:nvPr/>
            </p:nvSpPr>
            <p:spPr>
              <a:xfrm>
                <a:off x="3935594" y="428229"/>
                <a:ext cx="718305" cy="595063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8890" tIns="8890" rIns="8890" bIns="8890" spcCol="1270" anchor="ctr"/>
              <a:lstStyle/>
              <a:p>
                <a:pPr algn="ctr" defTabSz="6223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tr-TR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Kütüphaneler</a:t>
                </a: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grpSp>
        <p:nvGrpSpPr>
          <p:cNvPr id="21" name="Diagram group"/>
          <p:cNvGrpSpPr/>
          <p:nvPr/>
        </p:nvGrpSpPr>
        <p:grpSpPr>
          <a:xfrm>
            <a:off x="5292080" y="4509120"/>
            <a:ext cx="938962" cy="46393"/>
            <a:chOff x="4329062" y="1555731"/>
            <a:chExt cx="1273574" cy="63678"/>
          </a:xfrm>
          <a:scene3d>
            <a:camera prst="orthographicFront"/>
            <a:lightRig rig="harsh" dir="t">
              <a:rot lat="0" lon="0" rev="1800000"/>
            </a:lightRig>
          </a:scene3d>
        </p:grpSpPr>
        <p:grpSp>
          <p:nvGrpSpPr>
            <p:cNvPr id="22" name="Group 21"/>
            <p:cNvGrpSpPr/>
            <p:nvPr/>
          </p:nvGrpSpPr>
          <p:grpSpPr>
            <a:xfrm>
              <a:off x="4329062" y="1555731"/>
              <a:ext cx="1273574" cy="63678"/>
              <a:chOff x="4329062" y="1555731"/>
              <a:chExt cx="1273574" cy="63678"/>
            </a:xfrm>
            <a:scene3d>
              <a:camera prst="orthographicFront"/>
              <a:lightRig rig="harsh" dir="t">
                <a:rot lat="0" lon="0" rev="1800000"/>
              </a:lightRig>
            </a:scene3d>
          </p:grpSpPr>
          <p:sp>
            <p:nvSpPr>
              <p:cNvPr id="23" name="Straight Connector 3"/>
              <p:cNvSpPr/>
              <p:nvPr/>
            </p:nvSpPr>
            <p:spPr>
              <a:xfrm rot="20142945">
                <a:off x="4329062" y="1571045"/>
                <a:ext cx="1273574" cy="33050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16525"/>
                    </a:moveTo>
                    <a:lnTo>
                      <a:pt x="1273574" y="16525"/>
                    </a:lnTo>
                  </a:path>
                </a:pathLst>
              </a:custGeom>
              <a:noFill/>
              <a:ln w="4445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alpha val="0"/>
                      </a:schemeClr>
                    </a:gs>
                  </a:gsLst>
                  <a:lin ang="0" scaled="1"/>
                  <a:tileRect/>
                </a:gradFill>
                <a:prstDash val="sysDot"/>
              </a:ln>
              <a:sp3d prstMaterial="softEdge"/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4" name="Straight Connector 4"/>
              <p:cNvSpPr/>
              <p:nvPr/>
            </p:nvSpPr>
            <p:spPr>
              <a:xfrm rot="20142945">
                <a:off x="4934010" y="1555731"/>
                <a:ext cx="63678" cy="636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2700" tIns="0" rIns="12700" bIns="0" spcCol="1270" anchor="ctr"/>
              <a:lstStyle/>
              <a:p>
                <a:pPr algn="ctr" defTabSz="2222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sz="5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5" name="Diagram group"/>
          <p:cNvGrpSpPr/>
          <p:nvPr/>
        </p:nvGrpSpPr>
        <p:grpSpPr>
          <a:xfrm>
            <a:off x="6372200" y="3243861"/>
            <a:ext cx="1728192" cy="1625299"/>
            <a:chOff x="5467445" y="612742"/>
            <a:chExt cx="1044503" cy="1010357"/>
          </a:xfrm>
          <a:scene3d>
            <a:camera prst="orthographicFront"/>
            <a:lightRig rig="harsh" dir="t">
              <a:rot lat="0" lon="0" rev="1800000"/>
            </a:lightRig>
          </a:scene3d>
        </p:grpSpPr>
        <p:grpSp>
          <p:nvGrpSpPr>
            <p:cNvPr id="26" name="Group 25"/>
            <p:cNvGrpSpPr/>
            <p:nvPr/>
          </p:nvGrpSpPr>
          <p:grpSpPr>
            <a:xfrm>
              <a:off x="5467445" y="612742"/>
              <a:ext cx="1044503" cy="1010357"/>
              <a:chOff x="5467445" y="612742"/>
              <a:chExt cx="1044503" cy="1010357"/>
            </a:xfrm>
            <a:scene3d>
              <a:camera prst="orthographicFront"/>
              <a:lightRig rig="harsh" dir="t">
                <a:rot lat="0" lon="0" rev="1800000"/>
              </a:lightRig>
            </a:scene3d>
          </p:grpSpPr>
          <p:sp>
            <p:nvSpPr>
              <p:cNvPr id="27" name="Oval 26"/>
              <p:cNvSpPr/>
              <p:nvPr/>
            </p:nvSpPr>
            <p:spPr>
              <a:xfrm>
                <a:off x="5501591" y="612742"/>
                <a:ext cx="1010357" cy="1010357"/>
              </a:xfrm>
              <a:prstGeom prst="ellipse">
                <a:avLst/>
              </a:prstGeom>
              <a:solidFill>
                <a:schemeClr val="accent4"/>
              </a:solidFill>
              <a:effectLst>
                <a:outerShdw blurRad="114300" dist="38100" dir="5400000" sx="103000" sy="103000" rotWithShape="0">
                  <a:srgbClr val="000000">
                    <a:alpha val="35000"/>
                  </a:srgbClr>
                </a:outerShdw>
              </a:effectLst>
              <a:sp3d prstMaterial="softEdge">
                <a:bevelT w="304800" h="1524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3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28" name="Oval 4"/>
              <p:cNvSpPr/>
              <p:nvPr/>
            </p:nvSpPr>
            <p:spPr>
              <a:xfrm>
                <a:off x="5467445" y="684750"/>
                <a:ext cx="1037826" cy="714431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tr-TR" b="1" dirty="0" smtClean="0">
                    <a:solidFill>
                      <a:schemeClr val="bg1"/>
                    </a:solidFill>
                  </a:rPr>
                  <a:t>Kütüphaneciler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9" name="Diagram group"/>
          <p:cNvGrpSpPr/>
          <p:nvPr/>
        </p:nvGrpSpPr>
        <p:grpSpPr>
          <a:xfrm>
            <a:off x="5148064" y="5304659"/>
            <a:ext cx="551825" cy="45719"/>
            <a:chOff x="4195933" y="2747054"/>
            <a:chExt cx="748475" cy="37423"/>
          </a:xfrm>
          <a:scene3d>
            <a:camera prst="orthographicFront"/>
            <a:lightRig rig="harsh" dir="t">
              <a:rot lat="0" lon="0" rev="1800000"/>
            </a:lightRig>
          </a:scene3d>
        </p:grpSpPr>
        <p:grpSp>
          <p:nvGrpSpPr>
            <p:cNvPr id="30" name="Group 29"/>
            <p:cNvGrpSpPr/>
            <p:nvPr/>
          </p:nvGrpSpPr>
          <p:grpSpPr>
            <a:xfrm>
              <a:off x="4195933" y="2747054"/>
              <a:ext cx="748475" cy="37423"/>
              <a:chOff x="4195933" y="2747054"/>
              <a:chExt cx="748475" cy="37423"/>
            </a:xfrm>
            <a:scene3d>
              <a:camera prst="orthographicFront"/>
              <a:lightRig rig="harsh" dir="t">
                <a:rot lat="0" lon="0" rev="1800000"/>
              </a:lightRig>
            </a:scene3d>
          </p:grpSpPr>
          <p:sp>
            <p:nvSpPr>
              <p:cNvPr id="31" name="Straight Connector 3"/>
              <p:cNvSpPr/>
              <p:nvPr/>
            </p:nvSpPr>
            <p:spPr>
              <a:xfrm rot="2454516">
                <a:off x="4195933" y="2749240"/>
                <a:ext cx="748475" cy="33050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16525"/>
                    </a:moveTo>
                    <a:lnTo>
                      <a:pt x="748475" y="16525"/>
                    </a:lnTo>
                  </a:path>
                </a:pathLst>
              </a:custGeom>
              <a:noFill/>
              <a:ln w="4445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alpha val="0"/>
                      </a:schemeClr>
                    </a:gs>
                  </a:gsLst>
                  <a:lin ang="0" scaled="1"/>
                  <a:tileRect/>
                </a:gradFill>
                <a:prstDash val="sysDot"/>
              </a:ln>
              <a:sp3d prstMaterial="softEdge"/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2" name="Straight Connector 4"/>
              <p:cNvSpPr/>
              <p:nvPr/>
            </p:nvSpPr>
            <p:spPr>
              <a:xfrm rot="2454516">
                <a:off x="4551459" y="2747054"/>
                <a:ext cx="37423" cy="37423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2700" tIns="0" rIns="12700" bIns="0" spcCol="1270" anchor="ctr"/>
              <a:lstStyle/>
              <a:p>
                <a:pPr algn="ctr" defTabSz="2222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sz="5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3" name="Diagram group"/>
          <p:cNvGrpSpPr/>
          <p:nvPr/>
        </p:nvGrpSpPr>
        <p:grpSpPr>
          <a:xfrm>
            <a:off x="5700813" y="5301208"/>
            <a:ext cx="1463475" cy="1416227"/>
            <a:chOff x="4663472" y="2743008"/>
            <a:chExt cx="1551972" cy="1551972"/>
          </a:xfrm>
          <a:scene3d>
            <a:camera prst="orthographicFront"/>
            <a:lightRig rig="harsh" dir="t">
              <a:rot lat="0" lon="0" rev="1800000"/>
            </a:lightRig>
          </a:scene3d>
        </p:grpSpPr>
        <p:grpSp>
          <p:nvGrpSpPr>
            <p:cNvPr id="34" name="Group 33"/>
            <p:cNvGrpSpPr/>
            <p:nvPr/>
          </p:nvGrpSpPr>
          <p:grpSpPr>
            <a:xfrm>
              <a:off x="4663472" y="2743008"/>
              <a:ext cx="1551972" cy="1551972"/>
              <a:chOff x="4663472" y="2743008"/>
              <a:chExt cx="1551972" cy="1551972"/>
            </a:xfrm>
            <a:scene3d>
              <a:camera prst="orthographicFront"/>
              <a:lightRig rig="harsh" dir="t">
                <a:rot lat="0" lon="0" rev="1800000"/>
              </a:lightRig>
            </a:scene3d>
          </p:grpSpPr>
          <p:sp>
            <p:nvSpPr>
              <p:cNvPr id="35" name="Oval 34"/>
              <p:cNvSpPr/>
              <p:nvPr/>
            </p:nvSpPr>
            <p:spPr>
              <a:xfrm>
                <a:off x="4663472" y="2743008"/>
                <a:ext cx="1551972" cy="1551972"/>
              </a:xfrm>
              <a:prstGeom prst="ellipse">
                <a:avLst/>
              </a:prstGeom>
              <a:solidFill>
                <a:schemeClr val="accent5"/>
              </a:solidFill>
              <a:effectLst>
                <a:outerShdw blurRad="114300" dist="38100" dir="5400000" sx="103000" sy="103000" rotWithShape="0">
                  <a:srgbClr val="000000">
                    <a:alpha val="35000"/>
                  </a:srgbClr>
                </a:outerShdw>
              </a:effectLst>
              <a:sp3d prstMaterial="softEdge">
                <a:bevelT w="304800" h="1524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3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36" name="Oval 4"/>
              <p:cNvSpPr/>
              <p:nvPr/>
            </p:nvSpPr>
            <p:spPr>
              <a:xfrm>
                <a:off x="4890753" y="2970289"/>
                <a:ext cx="1097410" cy="109741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1430" tIns="11430" rIns="11430" bIns="11430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tr-TR" b="1" dirty="0" smtClean="0">
                    <a:solidFill>
                      <a:schemeClr val="bg1"/>
                    </a:solidFill>
                  </a:rPr>
                  <a:t>Yayıncılar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7" name="Diagram group"/>
          <p:cNvGrpSpPr/>
          <p:nvPr/>
        </p:nvGrpSpPr>
        <p:grpSpPr>
          <a:xfrm>
            <a:off x="1619672" y="4581128"/>
            <a:ext cx="2567509" cy="1850813"/>
            <a:chOff x="-216470" y="1904845"/>
            <a:chExt cx="3482476" cy="2540394"/>
          </a:xfrm>
          <a:scene3d>
            <a:camera prst="orthographicFront"/>
            <a:lightRig rig="harsh" dir="t">
              <a:rot lat="0" lon="0" rev="1800000"/>
            </a:lightRig>
          </a:scene3d>
        </p:grpSpPr>
        <p:grpSp>
          <p:nvGrpSpPr>
            <p:cNvPr id="38" name="Group 37"/>
            <p:cNvGrpSpPr/>
            <p:nvPr/>
          </p:nvGrpSpPr>
          <p:grpSpPr>
            <a:xfrm>
              <a:off x="2480136" y="2494862"/>
              <a:ext cx="785870" cy="39293"/>
              <a:chOff x="2480136" y="2494862"/>
              <a:chExt cx="785870" cy="39293"/>
            </a:xfrm>
            <a:scene3d>
              <a:camera prst="orthographicFront"/>
              <a:lightRig rig="harsh" dir="t">
                <a:rot lat="0" lon="0" rev="1800000"/>
              </a:lightRig>
            </a:scene3d>
          </p:grpSpPr>
          <p:sp>
            <p:nvSpPr>
              <p:cNvPr id="42" name="Straight Connector 3"/>
              <p:cNvSpPr/>
              <p:nvPr/>
            </p:nvSpPr>
            <p:spPr>
              <a:xfrm rot="9395946">
                <a:off x="2480136" y="2497983"/>
                <a:ext cx="785870" cy="33050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16525"/>
                    </a:moveTo>
                    <a:lnTo>
                      <a:pt x="785870" y="16525"/>
                    </a:lnTo>
                  </a:path>
                </a:pathLst>
              </a:custGeom>
              <a:noFill/>
              <a:ln w="4445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alpha val="0"/>
                      </a:schemeClr>
                    </a:gs>
                  </a:gsLst>
                  <a:lin ang="0" scaled="1"/>
                  <a:tileRect/>
                </a:gradFill>
                <a:prstDash val="sysDot"/>
              </a:ln>
              <a:sp3d prstMaterial="softEdge"/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3" name="Straight Connector 4"/>
              <p:cNvSpPr/>
              <p:nvPr/>
            </p:nvSpPr>
            <p:spPr>
              <a:xfrm rot="20195946">
                <a:off x="2853424" y="2494862"/>
                <a:ext cx="39293" cy="39293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2700" tIns="0" rIns="12700" bIns="0" spcCol="1270" anchor="ctr"/>
              <a:lstStyle/>
              <a:p>
                <a:pPr algn="ctr" defTabSz="2222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sz="5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-216470" y="1904845"/>
              <a:ext cx="2540393" cy="2540394"/>
              <a:chOff x="-216470" y="1904845"/>
              <a:chExt cx="2540393" cy="2540394"/>
            </a:xfrm>
            <a:scene3d>
              <a:camera prst="orthographicFront"/>
              <a:lightRig rig="harsh" dir="t">
                <a:rot lat="0" lon="0" rev="1800000"/>
              </a:lightRig>
            </a:scene3d>
          </p:grpSpPr>
          <p:sp>
            <p:nvSpPr>
              <p:cNvPr id="40" name="Oval 39"/>
              <p:cNvSpPr/>
              <p:nvPr/>
            </p:nvSpPr>
            <p:spPr>
              <a:xfrm>
                <a:off x="-216470" y="1904845"/>
                <a:ext cx="2540393" cy="2540394"/>
              </a:xfrm>
              <a:prstGeom prst="ellipse">
                <a:avLst/>
              </a:prstGeom>
              <a:solidFill>
                <a:schemeClr val="accent3"/>
              </a:solidFill>
              <a:effectLst>
                <a:outerShdw blurRad="114300" dist="38100" dir="5400000" sx="103000" sy="103000" rotWithShape="0">
                  <a:srgbClr val="000000">
                    <a:alpha val="35000"/>
                  </a:srgbClr>
                </a:outerShdw>
              </a:effectLst>
              <a:sp3d prstMaterial="softEdge">
                <a:bevelT w="381000" h="3810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3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41" name="Oval 6"/>
              <p:cNvSpPr/>
              <p:nvPr/>
            </p:nvSpPr>
            <p:spPr>
              <a:xfrm>
                <a:off x="135919" y="2381764"/>
                <a:ext cx="1796330" cy="1796331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5400" tIns="25400" rIns="25400" bIns="25400" spcCol="1270" anchor="ctr"/>
              <a:lstStyle/>
              <a:p>
                <a:pPr algn="ctr" defTabSz="17780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tr-TR" sz="1400" b="1" dirty="0" smtClean="0">
                    <a:solidFill>
                      <a:schemeClr val="bg1"/>
                    </a:solidFill>
                  </a:rPr>
                  <a:t>Diğer Paydaşlar</a:t>
                </a:r>
              </a:p>
              <a:p>
                <a:pPr algn="ctr" defTabSz="17780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tr-TR" sz="1400" b="1" dirty="0" smtClean="0">
                    <a:solidFill>
                      <a:schemeClr val="bg1"/>
                    </a:solidFill>
                  </a:rPr>
                  <a:t>(Araştırmacılar,</a:t>
                </a:r>
              </a:p>
              <a:p>
                <a:pPr algn="ctr" defTabSz="17780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tr-TR" sz="1400" b="1" dirty="0" smtClean="0">
                    <a:solidFill>
                      <a:schemeClr val="bg1"/>
                    </a:solidFill>
                  </a:rPr>
                  <a:t>Akademisyenler vb.)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428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its.ankos.gen.tr/images/calistay_logo_2011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332656"/>
            <a:ext cx="7781925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259632" y="2060848"/>
            <a:ext cx="6624736" cy="604800"/>
            <a:chOff x="0" y="3067607"/>
            <a:chExt cx="6624736" cy="604800"/>
          </a:xfrm>
          <a:scene3d>
            <a:camera prst="orthographicFront"/>
            <a:lightRig rig="flat" dir="t"/>
          </a:scene3d>
        </p:grpSpPr>
        <p:sp>
          <p:nvSpPr>
            <p:cNvPr id="7" name="Rounded Rectangle 6"/>
            <p:cNvSpPr/>
            <p:nvPr/>
          </p:nvSpPr>
          <p:spPr>
            <a:xfrm>
              <a:off x="0" y="3067607"/>
              <a:ext cx="6624736" cy="604800"/>
            </a:xfrm>
            <a:prstGeom prst="roundRect">
              <a:avLst/>
            </a:prstGeom>
            <a:gradFill flip="none" rotWithShape="0">
              <a:gsLst>
                <a:gs pos="0">
                  <a:srgbClr val="5F5F5F">
                    <a:shade val="30000"/>
                    <a:satMod val="115000"/>
                  </a:srgbClr>
                </a:gs>
                <a:gs pos="50000">
                  <a:srgbClr val="5F5F5F">
                    <a:shade val="67500"/>
                    <a:satMod val="115000"/>
                  </a:srgbClr>
                </a:gs>
                <a:gs pos="100000">
                  <a:srgbClr val="5F5F5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sp3d z="190500" extrusionH="12700" prstMaterial="plastic">
              <a:bevelT w="50800" h="50800"/>
            </a:sp3d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29524" y="3097131"/>
              <a:ext cx="6565688" cy="54575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4153" tIns="548640" rIns="514153" bIns="91440" numCol="1" spcCol="1270" anchor="t" anchorCtr="0">
              <a:noAutofit/>
            </a:bodyPr>
            <a:lstStyle/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400" kern="1200" dirty="0">
                <a:solidFill>
                  <a:schemeClr val="bg1"/>
                </a:solidFill>
                <a:latin typeface="Franklin Gothic Book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677374" y="2105387"/>
            <a:ext cx="5789409" cy="491663"/>
            <a:chOff x="417742" y="3112146"/>
            <a:chExt cx="5789409" cy="491663"/>
          </a:xfrm>
          <a:scene3d>
            <a:camera prst="orthographicFront"/>
            <a:lightRig rig="flat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417742" y="3112146"/>
              <a:ext cx="5789409" cy="491663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6" name="Rounded Rectangle 6"/>
            <p:cNvSpPr/>
            <p:nvPr/>
          </p:nvSpPr>
          <p:spPr>
            <a:xfrm>
              <a:off x="441743" y="3136147"/>
              <a:ext cx="5741407" cy="4436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5279" tIns="91440" rIns="175279" bIns="914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2000" kern="1200" dirty="0" smtClean="0">
                  <a:latin typeface="Franklin Gothic Medium" pitchFamily="34" charset="0"/>
                </a:rPr>
                <a:t>Sorunlar</a:t>
              </a:r>
              <a:endParaRPr lang="en-US" sz="2000" kern="1200" dirty="0">
                <a:latin typeface="Franklin Gothic Medium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403648" y="3068960"/>
            <a:ext cx="409811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tr-TR" sz="2800" dirty="0" smtClean="0"/>
              <a:t>Telif Hakları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tr-TR" sz="2800" dirty="0" smtClean="0"/>
              <a:t>Adaptasyon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tr-TR" sz="2800" dirty="0" smtClean="0"/>
              <a:t>Sürdürülebilirlik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tr-TR" sz="2800" dirty="0" smtClean="0"/>
              <a:t>Öngörülemeyen Büyüme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235272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its.ankos.gen.tr/images/calistay_logo_2011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332656"/>
            <a:ext cx="7781925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47052" y="3481844"/>
            <a:ext cx="31779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4400" dirty="0" smtClean="0"/>
              <a:t>Teşekkürler...</a:t>
            </a:r>
            <a:endParaRPr lang="tr-TR" sz="4400" dirty="0"/>
          </a:p>
        </p:txBody>
      </p:sp>
    </p:spTree>
    <p:extLst>
      <p:ext uri="{BB962C8B-B14F-4D97-AF65-F5344CB8AC3E}">
        <p14:creationId xmlns:p14="http://schemas.microsoft.com/office/powerpoint/2010/main" val="122029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101</Words>
  <Application>Microsoft Macintosh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cimenh</dc:creator>
  <cp:lastModifiedBy>Ayhan Tuglu</cp:lastModifiedBy>
  <cp:revision>6</cp:revision>
  <dcterms:created xsi:type="dcterms:W3CDTF">2011-11-25T19:58:24Z</dcterms:created>
  <dcterms:modified xsi:type="dcterms:W3CDTF">2014-02-02T17:39:06Z</dcterms:modified>
</cp:coreProperties>
</file>