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handoutMasterIdLst>
    <p:handoutMasterId r:id="rId44"/>
  </p:handoutMasterIdLst>
  <p:sldIdLst>
    <p:sldId id="256" r:id="rId2"/>
    <p:sldId id="258" r:id="rId3"/>
    <p:sldId id="260"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94" r:id="rId23"/>
    <p:sldId id="295" r:id="rId24"/>
    <p:sldId id="278" r:id="rId25"/>
    <p:sldId id="279" r:id="rId26"/>
    <p:sldId id="280" r:id="rId27"/>
    <p:sldId id="296" r:id="rId28"/>
    <p:sldId id="281" r:id="rId29"/>
    <p:sldId id="282" r:id="rId30"/>
    <p:sldId id="283" r:id="rId31"/>
    <p:sldId id="284" r:id="rId32"/>
    <p:sldId id="297" r:id="rId33"/>
    <p:sldId id="285" r:id="rId34"/>
    <p:sldId id="286" r:id="rId35"/>
    <p:sldId id="287" r:id="rId36"/>
    <p:sldId id="288" r:id="rId37"/>
    <p:sldId id="289" r:id="rId38"/>
    <p:sldId id="290" r:id="rId39"/>
    <p:sldId id="291" r:id="rId40"/>
    <p:sldId id="257" r:id="rId41"/>
    <p:sldId id="292" r:id="rId42"/>
  </p:sldIdLst>
  <p:sldSz cx="9144000" cy="6858000" type="screen4x3"/>
  <p:notesSz cx="6797675" cy="9928225"/>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613" autoAdjust="0"/>
  </p:normalViewPr>
  <p:slideViewPr>
    <p:cSldViewPr>
      <p:cViewPr>
        <p:scale>
          <a:sx n="50" d="100"/>
          <a:sy n="50" d="100"/>
        </p:scale>
        <p:origin x="-1956" y="-3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diagrams/_rels/data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4.png"/><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diagrams/_rels/drawing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BE3697-C77D-4CF5-BF31-7015E80D7E53}" type="doc">
      <dgm:prSet loTypeId="urn:microsoft.com/office/officeart/2011/layout/HexagonRadial" loCatId="officeonline" qsTypeId="urn:microsoft.com/office/officeart/2005/8/quickstyle/3d2" qsCatId="3D" csTypeId="urn:microsoft.com/office/officeart/2005/8/colors/colorful1" csCatId="colorful" phldr="1"/>
      <dgm:spPr/>
      <dgm:t>
        <a:bodyPr/>
        <a:lstStyle/>
        <a:p>
          <a:endParaRPr lang="tr-TR"/>
        </a:p>
      </dgm:t>
    </dgm:pt>
    <dgm:pt modelId="{D0146F34-0C75-4EB3-A1AB-FF3019172493}">
      <dgm:prSet phldrT="[Text]" phldr="1"/>
      <dgm:spPr>
        <a:blipFill rotWithShape="0">
          <a:blip xmlns:r="http://schemas.openxmlformats.org/officeDocument/2006/relationships" r:embed="rId1"/>
          <a:stretch>
            <a:fillRect/>
          </a:stretch>
        </a:blipFill>
      </dgm:spPr>
      <dgm:t>
        <a:bodyPr/>
        <a:lstStyle/>
        <a:p>
          <a:endParaRPr lang="tr-TR" dirty="0"/>
        </a:p>
      </dgm:t>
    </dgm:pt>
    <dgm:pt modelId="{F80093A9-77B3-42D6-8D81-B85DA9F96CE1}" type="parTrans" cxnId="{826CCA3C-48B1-4CB4-AB11-2A7F1065072E}">
      <dgm:prSet/>
      <dgm:spPr/>
      <dgm:t>
        <a:bodyPr/>
        <a:lstStyle/>
        <a:p>
          <a:endParaRPr lang="tr-TR"/>
        </a:p>
      </dgm:t>
    </dgm:pt>
    <dgm:pt modelId="{03D8EE92-A195-4AB2-8D4E-F830F880AB42}" type="sibTrans" cxnId="{826CCA3C-48B1-4CB4-AB11-2A7F1065072E}">
      <dgm:prSet/>
      <dgm:spPr/>
      <dgm:t>
        <a:bodyPr/>
        <a:lstStyle/>
        <a:p>
          <a:endParaRPr lang="tr-TR"/>
        </a:p>
      </dgm:t>
    </dgm:pt>
    <dgm:pt modelId="{2FEBA0B5-E878-4AF7-BD15-F659BE6604EB}">
      <dgm:prSet phldrT="[Text]" phldr="1"/>
      <dgm:spPr>
        <a:blipFill rotWithShape="0">
          <a:blip xmlns:r="http://schemas.openxmlformats.org/officeDocument/2006/relationships" r:embed="rId2"/>
          <a:stretch>
            <a:fillRect/>
          </a:stretch>
        </a:blipFill>
      </dgm:spPr>
      <dgm:t>
        <a:bodyPr/>
        <a:lstStyle/>
        <a:p>
          <a:endParaRPr lang="tr-TR" dirty="0"/>
        </a:p>
      </dgm:t>
    </dgm:pt>
    <dgm:pt modelId="{50DEC458-87F1-458E-981F-0B492022B603}" type="parTrans" cxnId="{CA3FBFE0-8F79-4841-8832-771B717E2671}">
      <dgm:prSet/>
      <dgm:spPr/>
      <dgm:t>
        <a:bodyPr/>
        <a:lstStyle/>
        <a:p>
          <a:endParaRPr lang="tr-TR"/>
        </a:p>
      </dgm:t>
    </dgm:pt>
    <dgm:pt modelId="{06C907E4-FF54-413B-ADED-50F8516FBC10}" type="sibTrans" cxnId="{CA3FBFE0-8F79-4841-8832-771B717E2671}">
      <dgm:prSet/>
      <dgm:spPr/>
      <dgm:t>
        <a:bodyPr/>
        <a:lstStyle/>
        <a:p>
          <a:endParaRPr lang="tr-TR"/>
        </a:p>
      </dgm:t>
    </dgm:pt>
    <dgm:pt modelId="{EF32553E-8A28-42CA-A8EB-BA09465F9E1A}">
      <dgm:prSet phldrT="[Text]" phldr="1"/>
      <dgm:spPr>
        <a:blipFill rotWithShape="0">
          <a:blip xmlns:r="http://schemas.openxmlformats.org/officeDocument/2006/relationships" r:embed="rId3"/>
          <a:stretch>
            <a:fillRect/>
          </a:stretch>
        </a:blipFill>
      </dgm:spPr>
      <dgm:t>
        <a:bodyPr/>
        <a:lstStyle/>
        <a:p>
          <a:endParaRPr lang="tr-TR" dirty="0"/>
        </a:p>
      </dgm:t>
    </dgm:pt>
    <dgm:pt modelId="{452B349C-68B2-4A21-B576-15C62DAA8F19}" type="sibTrans" cxnId="{B1FA33DD-BD88-498F-B31E-2E2B83CE8C93}">
      <dgm:prSet/>
      <dgm:spPr/>
      <dgm:t>
        <a:bodyPr/>
        <a:lstStyle/>
        <a:p>
          <a:endParaRPr lang="tr-TR"/>
        </a:p>
      </dgm:t>
    </dgm:pt>
    <dgm:pt modelId="{ACAB09A6-F5CF-4702-A4F4-649FD141193E}" type="parTrans" cxnId="{B1FA33DD-BD88-498F-B31E-2E2B83CE8C93}">
      <dgm:prSet/>
      <dgm:spPr/>
      <dgm:t>
        <a:bodyPr/>
        <a:lstStyle/>
        <a:p>
          <a:endParaRPr lang="tr-TR"/>
        </a:p>
      </dgm:t>
    </dgm:pt>
    <dgm:pt modelId="{D82F0E62-A330-4A76-8790-EF7EEE191854}">
      <dgm:prSet phldrT="[Text]" phldr="1"/>
      <dgm:spPr>
        <a:blipFill rotWithShape="0">
          <a:blip xmlns:r="http://schemas.openxmlformats.org/officeDocument/2006/relationships" r:embed="rId4"/>
          <a:stretch>
            <a:fillRect/>
          </a:stretch>
        </a:blipFill>
      </dgm:spPr>
      <dgm:t>
        <a:bodyPr/>
        <a:lstStyle/>
        <a:p>
          <a:endParaRPr lang="tr-TR" dirty="0"/>
        </a:p>
      </dgm:t>
    </dgm:pt>
    <dgm:pt modelId="{350D9579-AF45-48CB-8825-3CD5E48A85A2}" type="sibTrans" cxnId="{659F6726-1603-4B0A-9CD5-98D68AA3630F}">
      <dgm:prSet/>
      <dgm:spPr/>
      <dgm:t>
        <a:bodyPr/>
        <a:lstStyle/>
        <a:p>
          <a:endParaRPr lang="tr-TR"/>
        </a:p>
      </dgm:t>
    </dgm:pt>
    <dgm:pt modelId="{E80E5F3E-08E2-45CE-A241-47AC866BCB18}" type="parTrans" cxnId="{659F6726-1603-4B0A-9CD5-98D68AA3630F}">
      <dgm:prSet/>
      <dgm:spPr/>
      <dgm:t>
        <a:bodyPr/>
        <a:lstStyle/>
        <a:p>
          <a:endParaRPr lang="tr-TR"/>
        </a:p>
      </dgm:t>
    </dgm:pt>
    <dgm:pt modelId="{183EB25A-3249-4720-A52D-C474521B07CC}">
      <dgm:prSet phldrT="[Text]" phldr="1"/>
      <dgm:spPr>
        <a:blipFill rotWithShape="0">
          <a:blip xmlns:r="http://schemas.openxmlformats.org/officeDocument/2006/relationships" r:embed="rId5"/>
          <a:stretch>
            <a:fillRect/>
          </a:stretch>
        </a:blipFill>
      </dgm:spPr>
      <dgm:t>
        <a:bodyPr/>
        <a:lstStyle/>
        <a:p>
          <a:endParaRPr lang="tr-TR" dirty="0"/>
        </a:p>
      </dgm:t>
    </dgm:pt>
    <dgm:pt modelId="{9A4C4475-B08D-4D1D-8825-CD8F081544D6}" type="sibTrans" cxnId="{7E1FEB86-F940-4C9A-9DA0-A87EFD9EF99B}">
      <dgm:prSet/>
      <dgm:spPr/>
      <dgm:t>
        <a:bodyPr/>
        <a:lstStyle/>
        <a:p>
          <a:endParaRPr lang="tr-TR"/>
        </a:p>
      </dgm:t>
    </dgm:pt>
    <dgm:pt modelId="{0909D01B-84EB-4526-8CB2-C193935D5181}" type="parTrans" cxnId="{7E1FEB86-F940-4C9A-9DA0-A87EFD9EF99B}">
      <dgm:prSet/>
      <dgm:spPr/>
      <dgm:t>
        <a:bodyPr/>
        <a:lstStyle/>
        <a:p>
          <a:endParaRPr lang="tr-TR"/>
        </a:p>
      </dgm:t>
    </dgm:pt>
    <dgm:pt modelId="{E3ED0C17-668E-4E91-9965-8117F2CA386E}">
      <dgm:prSet phldrT="[Text]"/>
      <dgm:spPr>
        <a:blipFill rotWithShape="0">
          <a:blip xmlns:r="http://schemas.openxmlformats.org/officeDocument/2006/relationships" r:embed="rId6"/>
          <a:stretch>
            <a:fillRect/>
          </a:stretch>
        </a:blipFill>
      </dgm:spPr>
      <dgm:t>
        <a:bodyPr/>
        <a:lstStyle/>
        <a:p>
          <a:endParaRPr lang="tr-TR" dirty="0"/>
        </a:p>
      </dgm:t>
    </dgm:pt>
    <dgm:pt modelId="{5C43C7D5-7575-4BD4-9E6B-1A76718BBC34}" type="parTrans" cxnId="{D52179B3-67A9-4BEF-914A-FAE38D7481E6}">
      <dgm:prSet/>
      <dgm:spPr/>
      <dgm:t>
        <a:bodyPr/>
        <a:lstStyle/>
        <a:p>
          <a:endParaRPr lang="tr-TR"/>
        </a:p>
      </dgm:t>
    </dgm:pt>
    <dgm:pt modelId="{1B049BF0-EE54-4509-845A-F5E93B204EE2}" type="sibTrans" cxnId="{D52179B3-67A9-4BEF-914A-FAE38D7481E6}">
      <dgm:prSet/>
      <dgm:spPr/>
      <dgm:t>
        <a:bodyPr/>
        <a:lstStyle/>
        <a:p>
          <a:endParaRPr lang="tr-TR"/>
        </a:p>
      </dgm:t>
    </dgm:pt>
    <dgm:pt modelId="{4126F1B8-8914-4D58-9A25-5BC43F109EA2}">
      <dgm:prSet phldrT="[Text]"/>
      <dgm:spPr>
        <a:blipFill rotWithShape="0">
          <a:blip xmlns:r="http://schemas.openxmlformats.org/officeDocument/2006/relationships" r:embed="rId7"/>
          <a:stretch>
            <a:fillRect/>
          </a:stretch>
        </a:blipFill>
      </dgm:spPr>
      <dgm:t>
        <a:bodyPr/>
        <a:lstStyle/>
        <a:p>
          <a:endParaRPr lang="tr-TR" dirty="0"/>
        </a:p>
      </dgm:t>
    </dgm:pt>
    <dgm:pt modelId="{AF8608D6-9C97-42CC-9F78-1375701B5228}" type="parTrans" cxnId="{FEF6C38B-DD55-4C65-A9F4-E1A1E7D31667}">
      <dgm:prSet/>
      <dgm:spPr/>
      <dgm:t>
        <a:bodyPr/>
        <a:lstStyle/>
        <a:p>
          <a:endParaRPr lang="tr-TR"/>
        </a:p>
      </dgm:t>
    </dgm:pt>
    <dgm:pt modelId="{F5468EB8-07C5-4660-99FE-0F40FB6FF7AD}" type="sibTrans" cxnId="{FEF6C38B-DD55-4C65-A9F4-E1A1E7D31667}">
      <dgm:prSet/>
      <dgm:spPr/>
      <dgm:t>
        <a:bodyPr/>
        <a:lstStyle/>
        <a:p>
          <a:endParaRPr lang="tr-TR"/>
        </a:p>
      </dgm:t>
    </dgm:pt>
    <dgm:pt modelId="{55730BEF-7141-46BE-AA33-3DA48B091E52}" type="pres">
      <dgm:prSet presAssocID="{58BE3697-C77D-4CF5-BF31-7015E80D7E53}" presName="Name0" presStyleCnt="0">
        <dgm:presLayoutVars>
          <dgm:chMax val="1"/>
          <dgm:chPref val="1"/>
          <dgm:dir/>
          <dgm:animOne val="branch"/>
          <dgm:animLvl val="lvl"/>
        </dgm:presLayoutVars>
      </dgm:prSet>
      <dgm:spPr/>
      <dgm:t>
        <a:bodyPr/>
        <a:lstStyle/>
        <a:p>
          <a:endParaRPr lang="tr-TR"/>
        </a:p>
      </dgm:t>
    </dgm:pt>
    <dgm:pt modelId="{8AB80077-9BDC-4994-BC15-E13FE5320DFA}" type="pres">
      <dgm:prSet presAssocID="{EF32553E-8A28-42CA-A8EB-BA09465F9E1A}" presName="Parent" presStyleLbl="node0" presStyleIdx="0" presStyleCnt="1" custScaleX="138346" custScaleY="128950">
        <dgm:presLayoutVars>
          <dgm:chMax val="6"/>
          <dgm:chPref val="6"/>
        </dgm:presLayoutVars>
      </dgm:prSet>
      <dgm:spPr/>
      <dgm:t>
        <a:bodyPr/>
        <a:lstStyle/>
        <a:p>
          <a:endParaRPr lang="tr-TR"/>
        </a:p>
      </dgm:t>
    </dgm:pt>
    <dgm:pt modelId="{AAF9010A-78D6-45C7-999E-90D4A9CD78B1}" type="pres">
      <dgm:prSet presAssocID="{D0146F34-0C75-4EB3-A1AB-FF3019172493}" presName="Accent1" presStyleCnt="0"/>
      <dgm:spPr/>
      <dgm:t>
        <a:bodyPr/>
        <a:lstStyle/>
        <a:p>
          <a:endParaRPr lang="tr-TR"/>
        </a:p>
      </dgm:t>
    </dgm:pt>
    <dgm:pt modelId="{D014C4CC-B45A-4C3B-BF01-1CFF1B151DEB}" type="pres">
      <dgm:prSet presAssocID="{D0146F34-0C75-4EB3-A1AB-FF3019172493}" presName="Accent" presStyleLbl="bgShp" presStyleIdx="0" presStyleCnt="6"/>
      <dgm:spPr/>
      <dgm:t>
        <a:bodyPr/>
        <a:lstStyle/>
        <a:p>
          <a:endParaRPr lang="tr-TR"/>
        </a:p>
      </dgm:t>
    </dgm:pt>
    <dgm:pt modelId="{7F9F7C2B-C76E-4804-A45A-B6C25550A325}" type="pres">
      <dgm:prSet presAssocID="{D0146F34-0C75-4EB3-A1AB-FF3019172493}" presName="Child1" presStyleLbl="node1" presStyleIdx="0" presStyleCnt="6">
        <dgm:presLayoutVars>
          <dgm:chMax val="0"/>
          <dgm:chPref val="0"/>
          <dgm:bulletEnabled val="1"/>
        </dgm:presLayoutVars>
      </dgm:prSet>
      <dgm:spPr/>
      <dgm:t>
        <a:bodyPr/>
        <a:lstStyle/>
        <a:p>
          <a:endParaRPr lang="tr-TR"/>
        </a:p>
      </dgm:t>
    </dgm:pt>
    <dgm:pt modelId="{466AAFE3-5D4C-4DF6-BED9-91F522A6124D}" type="pres">
      <dgm:prSet presAssocID="{2FEBA0B5-E878-4AF7-BD15-F659BE6604EB}" presName="Accent2" presStyleCnt="0"/>
      <dgm:spPr/>
      <dgm:t>
        <a:bodyPr/>
        <a:lstStyle/>
        <a:p>
          <a:endParaRPr lang="tr-TR"/>
        </a:p>
      </dgm:t>
    </dgm:pt>
    <dgm:pt modelId="{802B139C-CFD1-405F-8738-B5137D16954E}" type="pres">
      <dgm:prSet presAssocID="{2FEBA0B5-E878-4AF7-BD15-F659BE6604EB}" presName="Accent" presStyleLbl="bgShp" presStyleIdx="1" presStyleCnt="6"/>
      <dgm:spPr/>
      <dgm:t>
        <a:bodyPr/>
        <a:lstStyle/>
        <a:p>
          <a:endParaRPr lang="tr-TR"/>
        </a:p>
      </dgm:t>
    </dgm:pt>
    <dgm:pt modelId="{FE61B80D-D162-406D-9447-44756297CFA0}" type="pres">
      <dgm:prSet presAssocID="{2FEBA0B5-E878-4AF7-BD15-F659BE6604EB}" presName="Child2" presStyleLbl="node1" presStyleIdx="1" presStyleCnt="6">
        <dgm:presLayoutVars>
          <dgm:chMax val="0"/>
          <dgm:chPref val="0"/>
          <dgm:bulletEnabled val="1"/>
        </dgm:presLayoutVars>
      </dgm:prSet>
      <dgm:spPr/>
      <dgm:t>
        <a:bodyPr/>
        <a:lstStyle/>
        <a:p>
          <a:endParaRPr lang="tr-TR"/>
        </a:p>
      </dgm:t>
    </dgm:pt>
    <dgm:pt modelId="{834DB505-0738-4A37-9C69-A1A35AD73A8D}" type="pres">
      <dgm:prSet presAssocID="{D82F0E62-A330-4A76-8790-EF7EEE191854}" presName="Accent3" presStyleCnt="0"/>
      <dgm:spPr/>
      <dgm:t>
        <a:bodyPr/>
        <a:lstStyle/>
        <a:p>
          <a:endParaRPr lang="tr-TR"/>
        </a:p>
      </dgm:t>
    </dgm:pt>
    <dgm:pt modelId="{FECA5695-C4A5-4582-9FE8-670133425846}" type="pres">
      <dgm:prSet presAssocID="{D82F0E62-A330-4A76-8790-EF7EEE191854}" presName="Accent" presStyleLbl="bgShp" presStyleIdx="2" presStyleCnt="6"/>
      <dgm:spPr/>
      <dgm:t>
        <a:bodyPr/>
        <a:lstStyle/>
        <a:p>
          <a:endParaRPr lang="tr-TR"/>
        </a:p>
      </dgm:t>
    </dgm:pt>
    <dgm:pt modelId="{AC949E52-3993-42F7-A606-B4E0A3A7266B}" type="pres">
      <dgm:prSet presAssocID="{D82F0E62-A330-4A76-8790-EF7EEE191854}" presName="Child3" presStyleLbl="node1" presStyleIdx="2" presStyleCnt="6">
        <dgm:presLayoutVars>
          <dgm:chMax val="0"/>
          <dgm:chPref val="0"/>
          <dgm:bulletEnabled val="1"/>
        </dgm:presLayoutVars>
      </dgm:prSet>
      <dgm:spPr/>
      <dgm:t>
        <a:bodyPr/>
        <a:lstStyle/>
        <a:p>
          <a:endParaRPr lang="tr-TR"/>
        </a:p>
      </dgm:t>
    </dgm:pt>
    <dgm:pt modelId="{1E23B1E1-C564-4EF4-9D68-DA4448204CA5}" type="pres">
      <dgm:prSet presAssocID="{183EB25A-3249-4720-A52D-C474521B07CC}" presName="Accent4" presStyleCnt="0"/>
      <dgm:spPr/>
      <dgm:t>
        <a:bodyPr/>
        <a:lstStyle/>
        <a:p>
          <a:endParaRPr lang="tr-TR"/>
        </a:p>
      </dgm:t>
    </dgm:pt>
    <dgm:pt modelId="{8B372691-3636-46F9-A1D0-227C9FD3C394}" type="pres">
      <dgm:prSet presAssocID="{183EB25A-3249-4720-A52D-C474521B07CC}" presName="Accent" presStyleLbl="bgShp" presStyleIdx="3" presStyleCnt="6"/>
      <dgm:spPr/>
      <dgm:t>
        <a:bodyPr/>
        <a:lstStyle/>
        <a:p>
          <a:endParaRPr lang="tr-TR"/>
        </a:p>
      </dgm:t>
    </dgm:pt>
    <dgm:pt modelId="{A713237E-E11C-4E93-B47A-8619D9D454B8}" type="pres">
      <dgm:prSet presAssocID="{183EB25A-3249-4720-A52D-C474521B07CC}" presName="Child4" presStyleLbl="node1" presStyleIdx="3" presStyleCnt="6">
        <dgm:presLayoutVars>
          <dgm:chMax val="0"/>
          <dgm:chPref val="0"/>
          <dgm:bulletEnabled val="1"/>
        </dgm:presLayoutVars>
      </dgm:prSet>
      <dgm:spPr/>
      <dgm:t>
        <a:bodyPr/>
        <a:lstStyle/>
        <a:p>
          <a:endParaRPr lang="tr-TR"/>
        </a:p>
      </dgm:t>
    </dgm:pt>
    <dgm:pt modelId="{CB86717F-41C9-4FE9-8231-A3D1017348E4}" type="pres">
      <dgm:prSet presAssocID="{4126F1B8-8914-4D58-9A25-5BC43F109EA2}" presName="Accent5" presStyleCnt="0"/>
      <dgm:spPr/>
      <dgm:t>
        <a:bodyPr/>
        <a:lstStyle/>
        <a:p>
          <a:endParaRPr lang="tr-TR"/>
        </a:p>
      </dgm:t>
    </dgm:pt>
    <dgm:pt modelId="{3389DE57-B88D-4AA4-AF31-69B2C5749F73}" type="pres">
      <dgm:prSet presAssocID="{4126F1B8-8914-4D58-9A25-5BC43F109EA2}" presName="Accent" presStyleLbl="bgShp" presStyleIdx="4" presStyleCnt="6"/>
      <dgm:spPr/>
      <dgm:t>
        <a:bodyPr/>
        <a:lstStyle/>
        <a:p>
          <a:endParaRPr lang="tr-TR"/>
        </a:p>
      </dgm:t>
    </dgm:pt>
    <dgm:pt modelId="{2081DD9D-491E-48C5-A3DC-60E35C224F98}" type="pres">
      <dgm:prSet presAssocID="{4126F1B8-8914-4D58-9A25-5BC43F109EA2}" presName="Child5" presStyleLbl="node1" presStyleIdx="4" presStyleCnt="6">
        <dgm:presLayoutVars>
          <dgm:chMax val="0"/>
          <dgm:chPref val="0"/>
          <dgm:bulletEnabled val="1"/>
        </dgm:presLayoutVars>
      </dgm:prSet>
      <dgm:spPr/>
      <dgm:t>
        <a:bodyPr/>
        <a:lstStyle/>
        <a:p>
          <a:endParaRPr lang="tr-TR"/>
        </a:p>
      </dgm:t>
    </dgm:pt>
    <dgm:pt modelId="{496505A3-CE3D-4012-8869-7C515A9D67AF}" type="pres">
      <dgm:prSet presAssocID="{E3ED0C17-668E-4E91-9965-8117F2CA386E}" presName="Accent6" presStyleCnt="0"/>
      <dgm:spPr/>
      <dgm:t>
        <a:bodyPr/>
        <a:lstStyle/>
        <a:p>
          <a:endParaRPr lang="tr-TR"/>
        </a:p>
      </dgm:t>
    </dgm:pt>
    <dgm:pt modelId="{AC9BC724-5972-45B6-8109-CDA624D95629}" type="pres">
      <dgm:prSet presAssocID="{E3ED0C17-668E-4E91-9965-8117F2CA386E}" presName="Accent" presStyleLbl="bgShp" presStyleIdx="5" presStyleCnt="6"/>
      <dgm:spPr/>
      <dgm:t>
        <a:bodyPr/>
        <a:lstStyle/>
        <a:p>
          <a:endParaRPr lang="tr-TR"/>
        </a:p>
      </dgm:t>
    </dgm:pt>
    <dgm:pt modelId="{E51E3C13-716F-4AE3-8E98-1E38B8C04651}" type="pres">
      <dgm:prSet presAssocID="{E3ED0C17-668E-4E91-9965-8117F2CA386E}" presName="Child6" presStyleLbl="node1" presStyleIdx="5" presStyleCnt="6">
        <dgm:presLayoutVars>
          <dgm:chMax val="0"/>
          <dgm:chPref val="0"/>
          <dgm:bulletEnabled val="1"/>
        </dgm:presLayoutVars>
      </dgm:prSet>
      <dgm:spPr/>
      <dgm:t>
        <a:bodyPr/>
        <a:lstStyle/>
        <a:p>
          <a:endParaRPr lang="tr-TR"/>
        </a:p>
      </dgm:t>
    </dgm:pt>
  </dgm:ptLst>
  <dgm:cxnLst>
    <dgm:cxn modelId="{B1FA33DD-BD88-498F-B31E-2E2B83CE8C93}" srcId="{58BE3697-C77D-4CF5-BF31-7015E80D7E53}" destId="{EF32553E-8A28-42CA-A8EB-BA09465F9E1A}" srcOrd="0" destOrd="0" parTransId="{ACAB09A6-F5CF-4702-A4F4-649FD141193E}" sibTransId="{452B349C-68B2-4A21-B576-15C62DAA8F19}"/>
    <dgm:cxn modelId="{729B0AD2-C7BC-4E10-B134-7B829405279D}" type="presOf" srcId="{D82F0E62-A330-4A76-8790-EF7EEE191854}" destId="{AC949E52-3993-42F7-A606-B4E0A3A7266B}" srcOrd="0" destOrd="0" presId="urn:microsoft.com/office/officeart/2011/layout/HexagonRadial"/>
    <dgm:cxn modelId="{F549009D-2684-4968-8AAF-FA2EC95F1386}" type="presOf" srcId="{183EB25A-3249-4720-A52D-C474521B07CC}" destId="{A713237E-E11C-4E93-B47A-8619D9D454B8}" srcOrd="0" destOrd="0" presId="urn:microsoft.com/office/officeart/2011/layout/HexagonRadial"/>
    <dgm:cxn modelId="{D52179B3-67A9-4BEF-914A-FAE38D7481E6}" srcId="{EF32553E-8A28-42CA-A8EB-BA09465F9E1A}" destId="{E3ED0C17-668E-4E91-9965-8117F2CA386E}" srcOrd="5" destOrd="0" parTransId="{5C43C7D5-7575-4BD4-9E6B-1A76718BBC34}" sibTransId="{1B049BF0-EE54-4509-845A-F5E93B204EE2}"/>
    <dgm:cxn modelId="{7E1FEB86-F940-4C9A-9DA0-A87EFD9EF99B}" srcId="{EF32553E-8A28-42CA-A8EB-BA09465F9E1A}" destId="{183EB25A-3249-4720-A52D-C474521B07CC}" srcOrd="3" destOrd="0" parTransId="{0909D01B-84EB-4526-8CB2-C193935D5181}" sibTransId="{9A4C4475-B08D-4D1D-8825-CD8F081544D6}"/>
    <dgm:cxn modelId="{4A5F1B54-DBA1-4A3A-A7A4-8ED03C600978}" type="presOf" srcId="{E3ED0C17-668E-4E91-9965-8117F2CA386E}" destId="{E51E3C13-716F-4AE3-8E98-1E38B8C04651}" srcOrd="0" destOrd="0" presId="urn:microsoft.com/office/officeart/2011/layout/HexagonRadial"/>
    <dgm:cxn modelId="{8BAD7615-00A5-44A8-84FD-8D71A3568358}" type="presOf" srcId="{58BE3697-C77D-4CF5-BF31-7015E80D7E53}" destId="{55730BEF-7141-46BE-AA33-3DA48B091E52}" srcOrd="0" destOrd="0" presId="urn:microsoft.com/office/officeart/2011/layout/HexagonRadial"/>
    <dgm:cxn modelId="{AF2B9E16-9F2B-46A1-A4C9-71756F776585}" type="presOf" srcId="{2FEBA0B5-E878-4AF7-BD15-F659BE6604EB}" destId="{FE61B80D-D162-406D-9447-44756297CFA0}" srcOrd="0" destOrd="0" presId="urn:microsoft.com/office/officeart/2011/layout/HexagonRadial"/>
    <dgm:cxn modelId="{0DF9ADCF-915B-4051-8B0B-5C32A0321F17}" type="presOf" srcId="{4126F1B8-8914-4D58-9A25-5BC43F109EA2}" destId="{2081DD9D-491E-48C5-A3DC-60E35C224F98}" srcOrd="0" destOrd="0" presId="urn:microsoft.com/office/officeart/2011/layout/HexagonRadial"/>
    <dgm:cxn modelId="{FEF6C38B-DD55-4C65-A9F4-E1A1E7D31667}" srcId="{EF32553E-8A28-42CA-A8EB-BA09465F9E1A}" destId="{4126F1B8-8914-4D58-9A25-5BC43F109EA2}" srcOrd="4" destOrd="0" parTransId="{AF8608D6-9C97-42CC-9F78-1375701B5228}" sibTransId="{F5468EB8-07C5-4660-99FE-0F40FB6FF7AD}"/>
    <dgm:cxn modelId="{826CCA3C-48B1-4CB4-AB11-2A7F1065072E}" srcId="{EF32553E-8A28-42CA-A8EB-BA09465F9E1A}" destId="{D0146F34-0C75-4EB3-A1AB-FF3019172493}" srcOrd="0" destOrd="0" parTransId="{F80093A9-77B3-42D6-8D81-B85DA9F96CE1}" sibTransId="{03D8EE92-A195-4AB2-8D4E-F830F880AB42}"/>
    <dgm:cxn modelId="{CA3FBFE0-8F79-4841-8832-771B717E2671}" srcId="{EF32553E-8A28-42CA-A8EB-BA09465F9E1A}" destId="{2FEBA0B5-E878-4AF7-BD15-F659BE6604EB}" srcOrd="1" destOrd="0" parTransId="{50DEC458-87F1-458E-981F-0B492022B603}" sibTransId="{06C907E4-FF54-413B-ADED-50F8516FBC10}"/>
    <dgm:cxn modelId="{A41AAAFF-4EA7-4454-8627-463B8A033F71}" type="presOf" srcId="{EF32553E-8A28-42CA-A8EB-BA09465F9E1A}" destId="{8AB80077-9BDC-4994-BC15-E13FE5320DFA}" srcOrd="0" destOrd="0" presId="urn:microsoft.com/office/officeart/2011/layout/HexagonRadial"/>
    <dgm:cxn modelId="{A513E8C7-207A-4BBB-B62A-FE27AFCC340F}" type="presOf" srcId="{D0146F34-0C75-4EB3-A1AB-FF3019172493}" destId="{7F9F7C2B-C76E-4804-A45A-B6C25550A325}" srcOrd="0" destOrd="0" presId="urn:microsoft.com/office/officeart/2011/layout/HexagonRadial"/>
    <dgm:cxn modelId="{659F6726-1603-4B0A-9CD5-98D68AA3630F}" srcId="{EF32553E-8A28-42CA-A8EB-BA09465F9E1A}" destId="{D82F0E62-A330-4A76-8790-EF7EEE191854}" srcOrd="2" destOrd="0" parTransId="{E80E5F3E-08E2-45CE-A241-47AC866BCB18}" sibTransId="{350D9579-AF45-48CB-8825-3CD5E48A85A2}"/>
    <dgm:cxn modelId="{7AD47694-B513-4599-B4AF-E997E99090CA}" type="presParOf" srcId="{55730BEF-7141-46BE-AA33-3DA48B091E52}" destId="{8AB80077-9BDC-4994-BC15-E13FE5320DFA}" srcOrd="0" destOrd="0" presId="urn:microsoft.com/office/officeart/2011/layout/HexagonRadial"/>
    <dgm:cxn modelId="{3BD951C8-5ADE-4A82-B051-91304C53463A}" type="presParOf" srcId="{55730BEF-7141-46BE-AA33-3DA48B091E52}" destId="{AAF9010A-78D6-45C7-999E-90D4A9CD78B1}" srcOrd="1" destOrd="0" presId="urn:microsoft.com/office/officeart/2011/layout/HexagonRadial"/>
    <dgm:cxn modelId="{4F1200DA-3691-47BE-9B7B-73DDF6B1589B}" type="presParOf" srcId="{AAF9010A-78D6-45C7-999E-90D4A9CD78B1}" destId="{D014C4CC-B45A-4C3B-BF01-1CFF1B151DEB}" srcOrd="0" destOrd="0" presId="urn:microsoft.com/office/officeart/2011/layout/HexagonRadial"/>
    <dgm:cxn modelId="{E916BF12-09B6-4C78-8B00-934D58222D8C}" type="presParOf" srcId="{55730BEF-7141-46BE-AA33-3DA48B091E52}" destId="{7F9F7C2B-C76E-4804-A45A-B6C25550A325}" srcOrd="2" destOrd="0" presId="urn:microsoft.com/office/officeart/2011/layout/HexagonRadial"/>
    <dgm:cxn modelId="{D6612EDC-7976-4122-8029-94BCD469E3C8}" type="presParOf" srcId="{55730BEF-7141-46BE-AA33-3DA48B091E52}" destId="{466AAFE3-5D4C-4DF6-BED9-91F522A6124D}" srcOrd="3" destOrd="0" presId="urn:microsoft.com/office/officeart/2011/layout/HexagonRadial"/>
    <dgm:cxn modelId="{7006A79D-2FBC-4C97-88B2-329C30CD1EA7}" type="presParOf" srcId="{466AAFE3-5D4C-4DF6-BED9-91F522A6124D}" destId="{802B139C-CFD1-405F-8738-B5137D16954E}" srcOrd="0" destOrd="0" presId="urn:microsoft.com/office/officeart/2011/layout/HexagonRadial"/>
    <dgm:cxn modelId="{9CBB7054-D985-466A-8156-ACA629BC17C9}" type="presParOf" srcId="{55730BEF-7141-46BE-AA33-3DA48B091E52}" destId="{FE61B80D-D162-406D-9447-44756297CFA0}" srcOrd="4" destOrd="0" presId="urn:microsoft.com/office/officeart/2011/layout/HexagonRadial"/>
    <dgm:cxn modelId="{9CB7E974-A3B6-43C4-B6E4-6927A9822BCF}" type="presParOf" srcId="{55730BEF-7141-46BE-AA33-3DA48B091E52}" destId="{834DB505-0738-4A37-9C69-A1A35AD73A8D}" srcOrd="5" destOrd="0" presId="urn:microsoft.com/office/officeart/2011/layout/HexagonRadial"/>
    <dgm:cxn modelId="{9596BF13-0853-49B6-9836-B5147C03646B}" type="presParOf" srcId="{834DB505-0738-4A37-9C69-A1A35AD73A8D}" destId="{FECA5695-C4A5-4582-9FE8-670133425846}" srcOrd="0" destOrd="0" presId="urn:microsoft.com/office/officeart/2011/layout/HexagonRadial"/>
    <dgm:cxn modelId="{0E5D295E-2B8E-465C-8CD4-31A95998786C}" type="presParOf" srcId="{55730BEF-7141-46BE-AA33-3DA48B091E52}" destId="{AC949E52-3993-42F7-A606-B4E0A3A7266B}" srcOrd="6" destOrd="0" presId="urn:microsoft.com/office/officeart/2011/layout/HexagonRadial"/>
    <dgm:cxn modelId="{B7A3A953-B1FC-49B8-B3C8-31AEE77BFEF8}" type="presParOf" srcId="{55730BEF-7141-46BE-AA33-3DA48B091E52}" destId="{1E23B1E1-C564-4EF4-9D68-DA4448204CA5}" srcOrd="7" destOrd="0" presId="urn:microsoft.com/office/officeart/2011/layout/HexagonRadial"/>
    <dgm:cxn modelId="{1CBC61F3-4068-4A5D-81F0-B1297520D699}" type="presParOf" srcId="{1E23B1E1-C564-4EF4-9D68-DA4448204CA5}" destId="{8B372691-3636-46F9-A1D0-227C9FD3C394}" srcOrd="0" destOrd="0" presId="urn:microsoft.com/office/officeart/2011/layout/HexagonRadial"/>
    <dgm:cxn modelId="{2227D4FB-A18D-4208-A542-D8EFFCB8FB13}" type="presParOf" srcId="{55730BEF-7141-46BE-AA33-3DA48B091E52}" destId="{A713237E-E11C-4E93-B47A-8619D9D454B8}" srcOrd="8" destOrd="0" presId="urn:microsoft.com/office/officeart/2011/layout/HexagonRadial"/>
    <dgm:cxn modelId="{3FC3E278-41DA-453E-866B-1987FB5FE0BF}" type="presParOf" srcId="{55730BEF-7141-46BE-AA33-3DA48B091E52}" destId="{CB86717F-41C9-4FE9-8231-A3D1017348E4}" srcOrd="9" destOrd="0" presId="urn:microsoft.com/office/officeart/2011/layout/HexagonRadial"/>
    <dgm:cxn modelId="{1CB33EB4-828E-4084-8E7F-3B848B4A1477}" type="presParOf" srcId="{CB86717F-41C9-4FE9-8231-A3D1017348E4}" destId="{3389DE57-B88D-4AA4-AF31-69B2C5749F73}" srcOrd="0" destOrd="0" presId="urn:microsoft.com/office/officeart/2011/layout/HexagonRadial"/>
    <dgm:cxn modelId="{31BFE060-3192-492E-B1A0-DDAFEDF41042}" type="presParOf" srcId="{55730BEF-7141-46BE-AA33-3DA48B091E52}" destId="{2081DD9D-491E-48C5-A3DC-60E35C224F98}" srcOrd="10" destOrd="0" presId="urn:microsoft.com/office/officeart/2011/layout/HexagonRadial"/>
    <dgm:cxn modelId="{632521D1-EE7A-4BE4-B9F5-6CA2398D0822}" type="presParOf" srcId="{55730BEF-7141-46BE-AA33-3DA48B091E52}" destId="{496505A3-CE3D-4012-8869-7C515A9D67AF}" srcOrd="11" destOrd="0" presId="urn:microsoft.com/office/officeart/2011/layout/HexagonRadial"/>
    <dgm:cxn modelId="{B29DF1EC-A774-447E-91D7-6636BBC173F9}" type="presParOf" srcId="{496505A3-CE3D-4012-8869-7C515A9D67AF}" destId="{AC9BC724-5972-45B6-8109-CDA624D95629}" srcOrd="0" destOrd="0" presId="urn:microsoft.com/office/officeart/2011/layout/HexagonRadial"/>
    <dgm:cxn modelId="{AF5A2ED6-3392-4C95-9B07-DC23D12D5420}" type="presParOf" srcId="{55730BEF-7141-46BE-AA33-3DA48B091E52}" destId="{E51E3C13-716F-4AE3-8E98-1E38B8C04651}"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CF7C2FE-5AF2-40AB-B9F1-F3260B33FBA9}" type="doc">
      <dgm:prSet loTypeId="urn:microsoft.com/office/officeart/2005/8/layout/hierarchy4" loCatId="list" qsTypeId="urn:microsoft.com/office/officeart/2005/8/quickstyle/simple2" qsCatId="simple" csTypeId="urn:microsoft.com/office/officeart/2005/8/colors/colorful2" csCatId="colorful"/>
      <dgm:spPr/>
      <dgm:t>
        <a:bodyPr/>
        <a:lstStyle/>
        <a:p>
          <a:endParaRPr lang="tr-TR"/>
        </a:p>
      </dgm:t>
    </dgm:pt>
    <dgm:pt modelId="{10935BA3-7AFC-4718-A259-0F2BE0A44F97}">
      <dgm:prSet/>
      <dgm:spPr/>
      <dgm:t>
        <a:bodyPr/>
        <a:lstStyle/>
        <a:p>
          <a:pPr rtl="0"/>
          <a:r>
            <a:rPr lang="tr-TR" baseline="0" dirty="0" smtClean="0"/>
            <a:t>Kültür ve Turizm Bakanlığı Telif Hakları ve Sinema Genel Müdürlüğü tarafından hazırlanan 20 Ağustos 2010 tarihinde "5846 sayılı Kanunda Değişiklik Yapılmasına Dair Kanun Taslağı" </a:t>
          </a:r>
          <a:endParaRPr lang="tr-TR" dirty="0"/>
        </a:p>
      </dgm:t>
    </dgm:pt>
    <dgm:pt modelId="{64C9E6E4-58D4-42A5-89C3-E2C712391D39}" type="parTrans" cxnId="{3AE2F674-D148-4811-98B6-4604A17098CE}">
      <dgm:prSet/>
      <dgm:spPr/>
      <dgm:t>
        <a:bodyPr/>
        <a:lstStyle/>
        <a:p>
          <a:endParaRPr lang="tr-TR"/>
        </a:p>
      </dgm:t>
    </dgm:pt>
    <dgm:pt modelId="{4E716232-A444-4A9D-8475-ED5983B78485}" type="sibTrans" cxnId="{3AE2F674-D148-4811-98B6-4604A17098CE}">
      <dgm:prSet/>
      <dgm:spPr/>
      <dgm:t>
        <a:bodyPr/>
        <a:lstStyle/>
        <a:p>
          <a:endParaRPr lang="tr-TR"/>
        </a:p>
      </dgm:t>
    </dgm:pt>
    <dgm:pt modelId="{15B7A693-00FA-4715-AA16-279908DB6B64}">
      <dgm:prSet/>
      <dgm:spPr/>
      <dgm:t>
        <a:bodyPr/>
        <a:lstStyle/>
        <a:p>
          <a:pPr rtl="0"/>
          <a:r>
            <a:rPr lang="tr-TR" baseline="0" smtClean="0"/>
            <a:t>Kamuya ödünç verme</a:t>
          </a:r>
          <a:endParaRPr lang="tr-TR"/>
        </a:p>
      </dgm:t>
    </dgm:pt>
    <dgm:pt modelId="{B0557A78-18BB-4478-A1FE-9790302404EC}" type="parTrans" cxnId="{4BC97EE6-7D1C-4C52-9CB9-AC6AA5D54881}">
      <dgm:prSet/>
      <dgm:spPr/>
      <dgm:t>
        <a:bodyPr/>
        <a:lstStyle/>
        <a:p>
          <a:endParaRPr lang="tr-TR"/>
        </a:p>
      </dgm:t>
    </dgm:pt>
    <dgm:pt modelId="{4659F775-4BD6-45F5-9BE3-F9459E7AC36A}" type="sibTrans" cxnId="{4BC97EE6-7D1C-4C52-9CB9-AC6AA5D54881}">
      <dgm:prSet/>
      <dgm:spPr/>
      <dgm:t>
        <a:bodyPr/>
        <a:lstStyle/>
        <a:p>
          <a:endParaRPr lang="tr-TR"/>
        </a:p>
      </dgm:t>
    </dgm:pt>
    <dgm:pt modelId="{0C6F02DA-8DF7-4D67-BA01-0F267A450143}">
      <dgm:prSet/>
      <dgm:spPr/>
      <dgm:t>
        <a:bodyPr/>
        <a:lstStyle/>
        <a:p>
          <a:pPr rtl="0"/>
          <a:r>
            <a:rPr lang="tr-TR" baseline="0" smtClean="0"/>
            <a:t>Arşiv Amaçlı Çoğaltım ve Kullanım </a:t>
          </a:r>
          <a:endParaRPr lang="tr-TR"/>
        </a:p>
      </dgm:t>
    </dgm:pt>
    <dgm:pt modelId="{264D3B1A-2025-4F22-B63E-4B5DE790DC6F}" type="parTrans" cxnId="{A2D98CCE-324A-4061-9FE8-1D7E37C265F7}">
      <dgm:prSet/>
      <dgm:spPr/>
      <dgm:t>
        <a:bodyPr/>
        <a:lstStyle/>
        <a:p>
          <a:endParaRPr lang="tr-TR"/>
        </a:p>
      </dgm:t>
    </dgm:pt>
    <dgm:pt modelId="{DF3841F5-EE43-4C79-ABDC-7F5FD5318D5B}" type="sibTrans" cxnId="{A2D98CCE-324A-4061-9FE8-1D7E37C265F7}">
      <dgm:prSet/>
      <dgm:spPr/>
      <dgm:t>
        <a:bodyPr/>
        <a:lstStyle/>
        <a:p>
          <a:endParaRPr lang="tr-TR"/>
        </a:p>
      </dgm:t>
    </dgm:pt>
    <dgm:pt modelId="{A2F40BB2-FCBD-4B03-A3EE-C7496D428257}" type="pres">
      <dgm:prSet presAssocID="{6CF7C2FE-5AF2-40AB-B9F1-F3260B33FBA9}" presName="Name0" presStyleCnt="0">
        <dgm:presLayoutVars>
          <dgm:chPref val="1"/>
          <dgm:dir/>
          <dgm:animOne val="branch"/>
          <dgm:animLvl val="lvl"/>
          <dgm:resizeHandles/>
        </dgm:presLayoutVars>
      </dgm:prSet>
      <dgm:spPr/>
      <dgm:t>
        <a:bodyPr/>
        <a:lstStyle/>
        <a:p>
          <a:endParaRPr lang="tr-TR"/>
        </a:p>
      </dgm:t>
    </dgm:pt>
    <dgm:pt modelId="{B6BFD710-810E-4A16-9771-6FCDD5B127D1}" type="pres">
      <dgm:prSet presAssocID="{10935BA3-7AFC-4718-A259-0F2BE0A44F97}" presName="vertOne" presStyleCnt="0"/>
      <dgm:spPr/>
    </dgm:pt>
    <dgm:pt modelId="{B9A2D7AA-0968-40DA-903C-63CE4CC35B83}" type="pres">
      <dgm:prSet presAssocID="{10935BA3-7AFC-4718-A259-0F2BE0A44F97}" presName="txOne" presStyleLbl="node0" presStyleIdx="0" presStyleCnt="1">
        <dgm:presLayoutVars>
          <dgm:chPref val="3"/>
        </dgm:presLayoutVars>
      </dgm:prSet>
      <dgm:spPr/>
      <dgm:t>
        <a:bodyPr/>
        <a:lstStyle/>
        <a:p>
          <a:endParaRPr lang="tr-TR"/>
        </a:p>
      </dgm:t>
    </dgm:pt>
    <dgm:pt modelId="{A8A22C14-2337-47A7-9316-1EA3B288CDCB}" type="pres">
      <dgm:prSet presAssocID="{10935BA3-7AFC-4718-A259-0F2BE0A44F97}" presName="parTransOne" presStyleCnt="0"/>
      <dgm:spPr/>
    </dgm:pt>
    <dgm:pt modelId="{B20875F7-3516-4377-AAA0-FF27A7E37678}" type="pres">
      <dgm:prSet presAssocID="{10935BA3-7AFC-4718-A259-0F2BE0A44F97}" presName="horzOne" presStyleCnt="0"/>
      <dgm:spPr/>
    </dgm:pt>
    <dgm:pt modelId="{C7314C98-1007-4A64-9FE4-49D54F374681}" type="pres">
      <dgm:prSet presAssocID="{15B7A693-00FA-4715-AA16-279908DB6B64}" presName="vertTwo" presStyleCnt="0"/>
      <dgm:spPr/>
    </dgm:pt>
    <dgm:pt modelId="{2E600A94-16F1-498B-83FB-A18C42D7D654}" type="pres">
      <dgm:prSet presAssocID="{15B7A693-00FA-4715-AA16-279908DB6B64}" presName="txTwo" presStyleLbl="node2" presStyleIdx="0" presStyleCnt="2">
        <dgm:presLayoutVars>
          <dgm:chPref val="3"/>
        </dgm:presLayoutVars>
      </dgm:prSet>
      <dgm:spPr/>
      <dgm:t>
        <a:bodyPr/>
        <a:lstStyle/>
        <a:p>
          <a:endParaRPr lang="tr-TR"/>
        </a:p>
      </dgm:t>
    </dgm:pt>
    <dgm:pt modelId="{77932223-22D6-4B01-860E-C14B7A94E0A1}" type="pres">
      <dgm:prSet presAssocID="{15B7A693-00FA-4715-AA16-279908DB6B64}" presName="horzTwo" presStyleCnt="0"/>
      <dgm:spPr/>
    </dgm:pt>
    <dgm:pt modelId="{025D4609-92B9-4516-A27A-898C30F3C393}" type="pres">
      <dgm:prSet presAssocID="{4659F775-4BD6-45F5-9BE3-F9459E7AC36A}" presName="sibSpaceTwo" presStyleCnt="0"/>
      <dgm:spPr/>
    </dgm:pt>
    <dgm:pt modelId="{5CAB69C3-3359-457A-B488-1BBCF2F2D862}" type="pres">
      <dgm:prSet presAssocID="{0C6F02DA-8DF7-4D67-BA01-0F267A450143}" presName="vertTwo" presStyleCnt="0"/>
      <dgm:spPr/>
    </dgm:pt>
    <dgm:pt modelId="{1253E148-D464-44A9-B655-62B3AB25F716}" type="pres">
      <dgm:prSet presAssocID="{0C6F02DA-8DF7-4D67-BA01-0F267A450143}" presName="txTwo" presStyleLbl="node2" presStyleIdx="1" presStyleCnt="2">
        <dgm:presLayoutVars>
          <dgm:chPref val="3"/>
        </dgm:presLayoutVars>
      </dgm:prSet>
      <dgm:spPr/>
      <dgm:t>
        <a:bodyPr/>
        <a:lstStyle/>
        <a:p>
          <a:endParaRPr lang="tr-TR"/>
        </a:p>
      </dgm:t>
    </dgm:pt>
    <dgm:pt modelId="{44454B23-7403-4765-84DB-C374DF1161AB}" type="pres">
      <dgm:prSet presAssocID="{0C6F02DA-8DF7-4D67-BA01-0F267A450143}" presName="horzTwo" presStyleCnt="0"/>
      <dgm:spPr/>
    </dgm:pt>
  </dgm:ptLst>
  <dgm:cxnLst>
    <dgm:cxn modelId="{E4ED15B0-EC78-435E-B2D9-A2183F3FFF32}" type="presOf" srcId="{15B7A693-00FA-4715-AA16-279908DB6B64}" destId="{2E600A94-16F1-498B-83FB-A18C42D7D654}" srcOrd="0" destOrd="0" presId="urn:microsoft.com/office/officeart/2005/8/layout/hierarchy4"/>
    <dgm:cxn modelId="{4CCC2E17-8BD8-4E65-9E54-B803A242B457}" type="presOf" srcId="{10935BA3-7AFC-4718-A259-0F2BE0A44F97}" destId="{B9A2D7AA-0968-40DA-903C-63CE4CC35B83}" srcOrd="0" destOrd="0" presId="urn:microsoft.com/office/officeart/2005/8/layout/hierarchy4"/>
    <dgm:cxn modelId="{4BC97EE6-7D1C-4C52-9CB9-AC6AA5D54881}" srcId="{10935BA3-7AFC-4718-A259-0F2BE0A44F97}" destId="{15B7A693-00FA-4715-AA16-279908DB6B64}" srcOrd="0" destOrd="0" parTransId="{B0557A78-18BB-4478-A1FE-9790302404EC}" sibTransId="{4659F775-4BD6-45F5-9BE3-F9459E7AC36A}"/>
    <dgm:cxn modelId="{4EE4AA7B-0DDA-42EB-830B-0D24BADD68CE}" type="presOf" srcId="{0C6F02DA-8DF7-4D67-BA01-0F267A450143}" destId="{1253E148-D464-44A9-B655-62B3AB25F716}" srcOrd="0" destOrd="0" presId="urn:microsoft.com/office/officeart/2005/8/layout/hierarchy4"/>
    <dgm:cxn modelId="{3AE2F674-D148-4811-98B6-4604A17098CE}" srcId="{6CF7C2FE-5AF2-40AB-B9F1-F3260B33FBA9}" destId="{10935BA3-7AFC-4718-A259-0F2BE0A44F97}" srcOrd="0" destOrd="0" parTransId="{64C9E6E4-58D4-42A5-89C3-E2C712391D39}" sibTransId="{4E716232-A444-4A9D-8475-ED5983B78485}"/>
    <dgm:cxn modelId="{18F94C84-FF04-4A4E-BF31-EDFD5EF4A2B5}" type="presOf" srcId="{6CF7C2FE-5AF2-40AB-B9F1-F3260B33FBA9}" destId="{A2F40BB2-FCBD-4B03-A3EE-C7496D428257}" srcOrd="0" destOrd="0" presId="urn:microsoft.com/office/officeart/2005/8/layout/hierarchy4"/>
    <dgm:cxn modelId="{A2D98CCE-324A-4061-9FE8-1D7E37C265F7}" srcId="{10935BA3-7AFC-4718-A259-0F2BE0A44F97}" destId="{0C6F02DA-8DF7-4D67-BA01-0F267A450143}" srcOrd="1" destOrd="0" parTransId="{264D3B1A-2025-4F22-B63E-4B5DE790DC6F}" sibTransId="{DF3841F5-EE43-4C79-ABDC-7F5FD5318D5B}"/>
    <dgm:cxn modelId="{3E2EB4D3-598A-47C7-9496-261AF80B72B7}" type="presParOf" srcId="{A2F40BB2-FCBD-4B03-A3EE-C7496D428257}" destId="{B6BFD710-810E-4A16-9771-6FCDD5B127D1}" srcOrd="0" destOrd="0" presId="urn:microsoft.com/office/officeart/2005/8/layout/hierarchy4"/>
    <dgm:cxn modelId="{56EACD27-4734-4EA4-9AB7-767BCFD9E994}" type="presParOf" srcId="{B6BFD710-810E-4A16-9771-6FCDD5B127D1}" destId="{B9A2D7AA-0968-40DA-903C-63CE4CC35B83}" srcOrd="0" destOrd="0" presId="urn:microsoft.com/office/officeart/2005/8/layout/hierarchy4"/>
    <dgm:cxn modelId="{6756218B-109D-41ED-8EA5-E9D8EB4D2153}" type="presParOf" srcId="{B6BFD710-810E-4A16-9771-6FCDD5B127D1}" destId="{A8A22C14-2337-47A7-9316-1EA3B288CDCB}" srcOrd="1" destOrd="0" presId="urn:microsoft.com/office/officeart/2005/8/layout/hierarchy4"/>
    <dgm:cxn modelId="{8205E383-472A-4F24-AABA-7A688AAD3F97}" type="presParOf" srcId="{B6BFD710-810E-4A16-9771-6FCDD5B127D1}" destId="{B20875F7-3516-4377-AAA0-FF27A7E37678}" srcOrd="2" destOrd="0" presId="urn:microsoft.com/office/officeart/2005/8/layout/hierarchy4"/>
    <dgm:cxn modelId="{F15154F0-517B-4C68-ADCC-457BB14ACDDB}" type="presParOf" srcId="{B20875F7-3516-4377-AAA0-FF27A7E37678}" destId="{C7314C98-1007-4A64-9FE4-49D54F374681}" srcOrd="0" destOrd="0" presId="urn:microsoft.com/office/officeart/2005/8/layout/hierarchy4"/>
    <dgm:cxn modelId="{E447F403-33A2-4529-95F4-E6F840E3EAAB}" type="presParOf" srcId="{C7314C98-1007-4A64-9FE4-49D54F374681}" destId="{2E600A94-16F1-498B-83FB-A18C42D7D654}" srcOrd="0" destOrd="0" presId="urn:microsoft.com/office/officeart/2005/8/layout/hierarchy4"/>
    <dgm:cxn modelId="{D62373AD-0375-43EC-8E6A-BE142747C7F8}" type="presParOf" srcId="{C7314C98-1007-4A64-9FE4-49D54F374681}" destId="{77932223-22D6-4B01-860E-C14B7A94E0A1}" srcOrd="1" destOrd="0" presId="urn:microsoft.com/office/officeart/2005/8/layout/hierarchy4"/>
    <dgm:cxn modelId="{F24065A0-24EC-4F31-9F52-295D61B945CA}" type="presParOf" srcId="{B20875F7-3516-4377-AAA0-FF27A7E37678}" destId="{025D4609-92B9-4516-A27A-898C30F3C393}" srcOrd="1" destOrd="0" presId="urn:microsoft.com/office/officeart/2005/8/layout/hierarchy4"/>
    <dgm:cxn modelId="{60871C20-AC53-4952-AEC7-904BF1BD7F38}" type="presParOf" srcId="{B20875F7-3516-4377-AAA0-FF27A7E37678}" destId="{5CAB69C3-3359-457A-B488-1BBCF2F2D862}" srcOrd="2" destOrd="0" presId="urn:microsoft.com/office/officeart/2005/8/layout/hierarchy4"/>
    <dgm:cxn modelId="{03586629-D5A6-4C80-B64E-6E1A3DBF34C5}" type="presParOf" srcId="{5CAB69C3-3359-457A-B488-1BBCF2F2D862}" destId="{1253E148-D464-44A9-B655-62B3AB25F716}" srcOrd="0" destOrd="0" presId="urn:microsoft.com/office/officeart/2005/8/layout/hierarchy4"/>
    <dgm:cxn modelId="{1C506F41-8135-49F8-A201-2476297AD23C}" type="presParOf" srcId="{5CAB69C3-3359-457A-B488-1BBCF2F2D862}" destId="{44454B23-7403-4765-84DB-C374DF1161AB}"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12ECA25-4E68-417A-AF5A-90BEF2EF73A8}"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tr-TR"/>
        </a:p>
      </dgm:t>
    </dgm:pt>
    <dgm:pt modelId="{436D1A70-4042-4836-A5DC-4B074627068C}">
      <dgm:prSet/>
      <dgm:spPr/>
      <dgm:t>
        <a:bodyPr/>
        <a:lstStyle/>
        <a:p>
          <a:pPr rtl="0"/>
          <a:r>
            <a:rPr lang="tr-TR" b="0" i="0" baseline="0" dirty="0" smtClean="0"/>
            <a:t>Dünyada ILL İstisnaları</a:t>
          </a:r>
          <a:endParaRPr lang="tr-TR" dirty="0"/>
        </a:p>
      </dgm:t>
    </dgm:pt>
    <dgm:pt modelId="{199A8834-D4ED-4FB5-B88F-54B2229EF3F8}" type="parTrans" cxnId="{1D2ED2E4-8404-47DB-8360-337F15664CB3}">
      <dgm:prSet/>
      <dgm:spPr/>
      <dgm:t>
        <a:bodyPr/>
        <a:lstStyle/>
        <a:p>
          <a:endParaRPr lang="tr-TR"/>
        </a:p>
      </dgm:t>
    </dgm:pt>
    <dgm:pt modelId="{18BA4079-97F1-4B72-8F17-98A33666BF8A}" type="sibTrans" cxnId="{1D2ED2E4-8404-47DB-8360-337F15664CB3}">
      <dgm:prSet/>
      <dgm:spPr/>
      <dgm:t>
        <a:bodyPr/>
        <a:lstStyle/>
        <a:p>
          <a:endParaRPr lang="tr-TR"/>
        </a:p>
      </dgm:t>
    </dgm:pt>
    <dgm:pt modelId="{6F7B864A-2F76-4652-A0FF-2A8D856521C4}" type="pres">
      <dgm:prSet presAssocID="{C12ECA25-4E68-417A-AF5A-90BEF2EF73A8}" presName="linear" presStyleCnt="0">
        <dgm:presLayoutVars>
          <dgm:dir/>
          <dgm:animLvl val="lvl"/>
          <dgm:resizeHandles val="exact"/>
        </dgm:presLayoutVars>
      </dgm:prSet>
      <dgm:spPr/>
      <dgm:t>
        <a:bodyPr/>
        <a:lstStyle/>
        <a:p>
          <a:endParaRPr lang="tr-TR"/>
        </a:p>
      </dgm:t>
    </dgm:pt>
    <dgm:pt modelId="{5C39363D-6BD0-44FF-8B9A-6782EA0458A6}" type="pres">
      <dgm:prSet presAssocID="{436D1A70-4042-4836-A5DC-4B074627068C}" presName="parentLin" presStyleCnt="0"/>
      <dgm:spPr/>
    </dgm:pt>
    <dgm:pt modelId="{BE2E2CDF-7B7C-4783-A686-019172CD9A6B}" type="pres">
      <dgm:prSet presAssocID="{436D1A70-4042-4836-A5DC-4B074627068C}" presName="parentLeftMargin" presStyleLbl="node1" presStyleIdx="0" presStyleCnt="1"/>
      <dgm:spPr/>
      <dgm:t>
        <a:bodyPr/>
        <a:lstStyle/>
        <a:p>
          <a:endParaRPr lang="tr-TR"/>
        </a:p>
      </dgm:t>
    </dgm:pt>
    <dgm:pt modelId="{151E54B9-5E86-445F-8F4E-2A6DB0E71EB6}" type="pres">
      <dgm:prSet presAssocID="{436D1A70-4042-4836-A5DC-4B074627068C}" presName="parentText" presStyleLbl="node1" presStyleIdx="0" presStyleCnt="1">
        <dgm:presLayoutVars>
          <dgm:chMax val="0"/>
          <dgm:bulletEnabled val="1"/>
        </dgm:presLayoutVars>
      </dgm:prSet>
      <dgm:spPr/>
      <dgm:t>
        <a:bodyPr/>
        <a:lstStyle/>
        <a:p>
          <a:endParaRPr lang="tr-TR"/>
        </a:p>
      </dgm:t>
    </dgm:pt>
    <dgm:pt modelId="{8FD39444-836E-4E8C-8A6D-FD61BE306A45}" type="pres">
      <dgm:prSet presAssocID="{436D1A70-4042-4836-A5DC-4B074627068C}" presName="negativeSpace" presStyleCnt="0"/>
      <dgm:spPr/>
    </dgm:pt>
    <dgm:pt modelId="{E414AC85-B75E-47E0-A0B0-E47D58AAC13A}" type="pres">
      <dgm:prSet presAssocID="{436D1A70-4042-4836-A5DC-4B074627068C}" presName="childText" presStyleLbl="conFgAcc1" presStyleIdx="0" presStyleCnt="1">
        <dgm:presLayoutVars>
          <dgm:bulletEnabled val="1"/>
        </dgm:presLayoutVars>
      </dgm:prSet>
      <dgm:spPr/>
    </dgm:pt>
  </dgm:ptLst>
  <dgm:cxnLst>
    <dgm:cxn modelId="{B74324A9-BFD7-46D3-89E8-339F24D5F085}" type="presOf" srcId="{436D1A70-4042-4836-A5DC-4B074627068C}" destId="{BE2E2CDF-7B7C-4783-A686-019172CD9A6B}" srcOrd="0" destOrd="0" presId="urn:microsoft.com/office/officeart/2005/8/layout/list1"/>
    <dgm:cxn modelId="{1335BF12-2A57-45F5-8B52-8670D896A640}" type="presOf" srcId="{C12ECA25-4E68-417A-AF5A-90BEF2EF73A8}" destId="{6F7B864A-2F76-4652-A0FF-2A8D856521C4}" srcOrd="0" destOrd="0" presId="urn:microsoft.com/office/officeart/2005/8/layout/list1"/>
    <dgm:cxn modelId="{F93E2ADC-5129-44F6-A680-32DA3A4354FF}" type="presOf" srcId="{436D1A70-4042-4836-A5DC-4B074627068C}" destId="{151E54B9-5E86-445F-8F4E-2A6DB0E71EB6}" srcOrd="1" destOrd="0" presId="urn:microsoft.com/office/officeart/2005/8/layout/list1"/>
    <dgm:cxn modelId="{1D2ED2E4-8404-47DB-8360-337F15664CB3}" srcId="{C12ECA25-4E68-417A-AF5A-90BEF2EF73A8}" destId="{436D1A70-4042-4836-A5DC-4B074627068C}" srcOrd="0" destOrd="0" parTransId="{199A8834-D4ED-4FB5-B88F-54B2229EF3F8}" sibTransId="{18BA4079-97F1-4B72-8F17-98A33666BF8A}"/>
    <dgm:cxn modelId="{FD771E95-0FCB-4370-B7DC-61CA5BC36031}" type="presParOf" srcId="{6F7B864A-2F76-4652-A0FF-2A8D856521C4}" destId="{5C39363D-6BD0-44FF-8B9A-6782EA0458A6}" srcOrd="0" destOrd="0" presId="urn:microsoft.com/office/officeart/2005/8/layout/list1"/>
    <dgm:cxn modelId="{1954A35A-3C07-49E8-B99A-89D7F6F961A7}" type="presParOf" srcId="{5C39363D-6BD0-44FF-8B9A-6782EA0458A6}" destId="{BE2E2CDF-7B7C-4783-A686-019172CD9A6B}" srcOrd="0" destOrd="0" presId="urn:microsoft.com/office/officeart/2005/8/layout/list1"/>
    <dgm:cxn modelId="{E48CFBE2-33DB-4EA1-AA08-BB3698AA6FB6}" type="presParOf" srcId="{5C39363D-6BD0-44FF-8B9A-6782EA0458A6}" destId="{151E54B9-5E86-445F-8F4E-2A6DB0E71EB6}" srcOrd="1" destOrd="0" presId="urn:microsoft.com/office/officeart/2005/8/layout/list1"/>
    <dgm:cxn modelId="{455C6D1C-8960-4EB4-A784-F9DE6C51D8AC}" type="presParOf" srcId="{6F7B864A-2F76-4652-A0FF-2A8D856521C4}" destId="{8FD39444-836E-4E8C-8A6D-FD61BE306A45}" srcOrd="1" destOrd="0" presId="urn:microsoft.com/office/officeart/2005/8/layout/list1"/>
    <dgm:cxn modelId="{7BC533A9-B53D-400F-BC06-6C112543C4FC}" type="presParOf" srcId="{6F7B864A-2F76-4652-A0FF-2A8D856521C4}" destId="{E414AC85-B75E-47E0-A0B0-E47D58AAC13A}"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7C6D469-AC33-40F3-9C42-2EC5261522BC}"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lang="tr-TR"/>
        </a:p>
      </dgm:t>
    </dgm:pt>
    <dgm:pt modelId="{DCE364EB-08DE-4B06-A092-05D3C3B9F8AB}">
      <dgm:prSet custT="1"/>
      <dgm:spPr/>
      <dgm:t>
        <a:bodyPr/>
        <a:lstStyle/>
        <a:p>
          <a:pPr rtl="0"/>
          <a:r>
            <a:rPr lang="tr-TR" sz="1800" baseline="0" dirty="0" err="1" smtClean="0">
              <a:solidFill>
                <a:schemeClr val="bg1"/>
              </a:solidFill>
            </a:rPr>
            <a:t>WIPO’nun</a:t>
          </a:r>
          <a:r>
            <a:rPr lang="tr-TR" sz="1800" baseline="0" dirty="0" smtClean="0">
              <a:solidFill>
                <a:schemeClr val="bg1"/>
              </a:solidFill>
            </a:rPr>
            <a:t> 184 üyesinden, 149’unun incelediği çalışmasına göre </a:t>
          </a:r>
          <a:endParaRPr lang="tr-TR" sz="1800" dirty="0">
            <a:solidFill>
              <a:schemeClr val="bg1"/>
            </a:solidFill>
          </a:endParaRPr>
        </a:p>
      </dgm:t>
    </dgm:pt>
    <dgm:pt modelId="{2B389867-2A42-4B63-989B-C99C6F0347AE}" type="parTrans" cxnId="{687DA989-3F1F-4E07-B25D-0DDDFD854C6A}">
      <dgm:prSet/>
      <dgm:spPr/>
      <dgm:t>
        <a:bodyPr/>
        <a:lstStyle/>
        <a:p>
          <a:endParaRPr lang="tr-TR"/>
        </a:p>
      </dgm:t>
    </dgm:pt>
    <dgm:pt modelId="{8A52D43E-F9CB-4497-86FE-90D7624606E8}" type="sibTrans" cxnId="{687DA989-3F1F-4E07-B25D-0DDDFD854C6A}">
      <dgm:prSet/>
      <dgm:spPr/>
      <dgm:t>
        <a:bodyPr/>
        <a:lstStyle/>
        <a:p>
          <a:endParaRPr lang="tr-TR"/>
        </a:p>
      </dgm:t>
    </dgm:pt>
    <dgm:pt modelId="{CC71E5AE-11DC-40A7-96BA-6A5F3E74AC0C}">
      <dgm:prSet custT="1"/>
      <dgm:spPr/>
      <dgm:t>
        <a:bodyPr/>
        <a:lstStyle/>
        <a:p>
          <a:pPr rtl="0"/>
          <a:r>
            <a:rPr lang="tr-TR" sz="2000" baseline="0" dirty="0" smtClean="0"/>
            <a:t>6 ülke ILL için kopyalama üzerine düzenlemesi var </a:t>
          </a:r>
          <a:endParaRPr lang="tr-TR" sz="2000" dirty="0"/>
        </a:p>
      </dgm:t>
    </dgm:pt>
    <dgm:pt modelId="{FDAF7266-7950-4D94-9CB2-620FBB75C9DE}" type="parTrans" cxnId="{37B2507C-82AD-4217-91BC-A30E6357FC4E}">
      <dgm:prSet/>
      <dgm:spPr/>
      <dgm:t>
        <a:bodyPr/>
        <a:lstStyle/>
        <a:p>
          <a:endParaRPr lang="tr-TR"/>
        </a:p>
      </dgm:t>
    </dgm:pt>
    <dgm:pt modelId="{314FA30B-2557-4BFF-AC4A-D4427E0F01C2}" type="sibTrans" cxnId="{37B2507C-82AD-4217-91BC-A30E6357FC4E}">
      <dgm:prSet/>
      <dgm:spPr/>
      <dgm:t>
        <a:bodyPr/>
        <a:lstStyle/>
        <a:p>
          <a:endParaRPr lang="tr-TR"/>
        </a:p>
      </dgm:t>
    </dgm:pt>
    <dgm:pt modelId="{9231568C-8D06-4C07-843B-AB0B27A52333}">
      <dgm:prSet custT="1"/>
      <dgm:spPr/>
      <dgm:t>
        <a:bodyPr/>
        <a:lstStyle/>
        <a:p>
          <a:pPr rtl="0"/>
          <a:r>
            <a:rPr lang="tr-TR" sz="2000" baseline="0" dirty="0" smtClean="0"/>
            <a:t>17 ülke Doküman sağlama üzerine düzenlemesi var</a:t>
          </a:r>
          <a:endParaRPr lang="tr-TR" sz="2000" dirty="0"/>
        </a:p>
      </dgm:t>
    </dgm:pt>
    <dgm:pt modelId="{6D8D28D2-5EA3-418C-AB1F-44AA3115C0B7}" type="parTrans" cxnId="{ED5613AB-53D3-422E-8F79-6FCE4BDCE600}">
      <dgm:prSet/>
      <dgm:spPr/>
      <dgm:t>
        <a:bodyPr/>
        <a:lstStyle/>
        <a:p>
          <a:endParaRPr lang="tr-TR"/>
        </a:p>
      </dgm:t>
    </dgm:pt>
    <dgm:pt modelId="{7A6AC202-C4F8-4E07-945E-B181F9541515}" type="sibTrans" cxnId="{ED5613AB-53D3-422E-8F79-6FCE4BDCE600}">
      <dgm:prSet/>
      <dgm:spPr/>
      <dgm:t>
        <a:bodyPr/>
        <a:lstStyle/>
        <a:p>
          <a:endParaRPr lang="tr-TR"/>
        </a:p>
      </dgm:t>
    </dgm:pt>
    <dgm:pt modelId="{14D8E678-AD43-4F47-872B-FBBB10D58BE4}">
      <dgm:prSet custT="1"/>
      <dgm:spPr/>
      <dgm:t>
        <a:bodyPr/>
        <a:lstStyle/>
        <a:p>
          <a:pPr rtl="0"/>
          <a:r>
            <a:rPr lang="tr-TR" sz="1800" baseline="0" smtClean="0"/>
            <a:t>Ortak özellik:  Bazı eserlerin kopyalanarak diğer kütüphaneye gönderilmesine izin veriyor</a:t>
          </a:r>
          <a:endParaRPr lang="tr-TR" sz="1800"/>
        </a:p>
      </dgm:t>
    </dgm:pt>
    <dgm:pt modelId="{A2AE2FBC-FD35-48C7-9FDB-4598E57A124F}" type="parTrans" cxnId="{DEB8E657-7204-4A4A-871D-76C4618501C5}">
      <dgm:prSet/>
      <dgm:spPr/>
      <dgm:t>
        <a:bodyPr/>
        <a:lstStyle/>
        <a:p>
          <a:endParaRPr lang="tr-TR"/>
        </a:p>
      </dgm:t>
    </dgm:pt>
    <dgm:pt modelId="{D2B08132-6136-438B-9DB6-84546EFB9DB1}" type="sibTrans" cxnId="{DEB8E657-7204-4A4A-871D-76C4618501C5}">
      <dgm:prSet/>
      <dgm:spPr/>
      <dgm:t>
        <a:bodyPr/>
        <a:lstStyle/>
        <a:p>
          <a:endParaRPr lang="tr-TR"/>
        </a:p>
      </dgm:t>
    </dgm:pt>
    <dgm:pt modelId="{FFB387A8-3A12-47FA-82A6-171BBED1F232}">
      <dgm:prSet custT="1"/>
      <dgm:spPr/>
      <dgm:t>
        <a:bodyPr/>
        <a:lstStyle/>
        <a:p>
          <a:pPr rtl="0"/>
          <a:r>
            <a:rPr lang="tr-TR" sz="1800" baseline="0" smtClean="0"/>
            <a:t>Orijinal göndermede sorun yok ama kopya elektronik  gönderince sorun olabiliyor</a:t>
          </a:r>
          <a:endParaRPr lang="tr-TR" sz="1800"/>
        </a:p>
      </dgm:t>
    </dgm:pt>
    <dgm:pt modelId="{24EFB5AD-09AD-4576-B2A0-72B626C2A7FE}" type="parTrans" cxnId="{34BB23E1-777E-4E6A-8FF5-68B6B59A57C4}">
      <dgm:prSet/>
      <dgm:spPr/>
      <dgm:t>
        <a:bodyPr/>
        <a:lstStyle/>
        <a:p>
          <a:endParaRPr lang="tr-TR"/>
        </a:p>
      </dgm:t>
    </dgm:pt>
    <dgm:pt modelId="{4603B440-F6C5-49CE-9560-472687B62AF7}" type="sibTrans" cxnId="{34BB23E1-777E-4E6A-8FF5-68B6B59A57C4}">
      <dgm:prSet/>
      <dgm:spPr/>
      <dgm:t>
        <a:bodyPr/>
        <a:lstStyle/>
        <a:p>
          <a:endParaRPr lang="tr-TR"/>
        </a:p>
      </dgm:t>
    </dgm:pt>
    <dgm:pt modelId="{6313DB19-45CA-45E6-8E56-11279AFF2C54}">
      <dgm:prSet custT="1"/>
      <dgm:spPr/>
      <dgm:t>
        <a:bodyPr/>
        <a:lstStyle/>
        <a:p>
          <a:pPr rtl="0"/>
          <a:r>
            <a:rPr lang="tr-TR" sz="1800" baseline="0" smtClean="0"/>
            <a:t>Kamuya ödünç verme, İlk satış (yasal), tükenme  </a:t>
          </a:r>
          <a:endParaRPr lang="tr-TR" sz="1800"/>
        </a:p>
      </dgm:t>
    </dgm:pt>
    <dgm:pt modelId="{A5DAB41F-3423-460D-A439-636BFE3C822A}" type="parTrans" cxnId="{DA26E934-C973-41AD-B815-CC466C6DE194}">
      <dgm:prSet/>
      <dgm:spPr/>
      <dgm:t>
        <a:bodyPr/>
        <a:lstStyle/>
        <a:p>
          <a:endParaRPr lang="tr-TR"/>
        </a:p>
      </dgm:t>
    </dgm:pt>
    <dgm:pt modelId="{F872DA33-F6E7-47A2-A51C-8E9ACAE3B6E1}" type="sibTrans" cxnId="{DA26E934-C973-41AD-B815-CC466C6DE194}">
      <dgm:prSet/>
      <dgm:spPr/>
      <dgm:t>
        <a:bodyPr/>
        <a:lstStyle/>
        <a:p>
          <a:endParaRPr lang="tr-TR"/>
        </a:p>
      </dgm:t>
    </dgm:pt>
    <dgm:pt modelId="{29C1A550-A43D-4270-9474-B76D84044585}" type="pres">
      <dgm:prSet presAssocID="{C7C6D469-AC33-40F3-9C42-2EC5261522BC}" presName="linear" presStyleCnt="0">
        <dgm:presLayoutVars>
          <dgm:animLvl val="lvl"/>
          <dgm:resizeHandles val="exact"/>
        </dgm:presLayoutVars>
      </dgm:prSet>
      <dgm:spPr/>
      <dgm:t>
        <a:bodyPr/>
        <a:lstStyle/>
        <a:p>
          <a:endParaRPr lang="tr-TR"/>
        </a:p>
      </dgm:t>
    </dgm:pt>
    <dgm:pt modelId="{1BE4879D-CE8D-402B-867F-722BC0923FE5}" type="pres">
      <dgm:prSet presAssocID="{DCE364EB-08DE-4B06-A092-05D3C3B9F8AB}" presName="parentText" presStyleLbl="node1" presStyleIdx="0" presStyleCnt="4">
        <dgm:presLayoutVars>
          <dgm:chMax val="0"/>
          <dgm:bulletEnabled val="1"/>
        </dgm:presLayoutVars>
      </dgm:prSet>
      <dgm:spPr/>
      <dgm:t>
        <a:bodyPr/>
        <a:lstStyle/>
        <a:p>
          <a:endParaRPr lang="tr-TR"/>
        </a:p>
      </dgm:t>
    </dgm:pt>
    <dgm:pt modelId="{0DC2E239-E970-46F6-8987-2E307C075F22}" type="pres">
      <dgm:prSet presAssocID="{DCE364EB-08DE-4B06-A092-05D3C3B9F8AB}" presName="childText" presStyleLbl="revTx" presStyleIdx="0" presStyleCnt="1">
        <dgm:presLayoutVars>
          <dgm:bulletEnabled val="1"/>
        </dgm:presLayoutVars>
      </dgm:prSet>
      <dgm:spPr/>
      <dgm:t>
        <a:bodyPr/>
        <a:lstStyle/>
        <a:p>
          <a:endParaRPr lang="tr-TR"/>
        </a:p>
      </dgm:t>
    </dgm:pt>
    <dgm:pt modelId="{19463E52-BA64-4235-A3AC-40DE3B38F1F2}" type="pres">
      <dgm:prSet presAssocID="{14D8E678-AD43-4F47-872B-FBBB10D58BE4}" presName="parentText" presStyleLbl="node1" presStyleIdx="1" presStyleCnt="4">
        <dgm:presLayoutVars>
          <dgm:chMax val="0"/>
          <dgm:bulletEnabled val="1"/>
        </dgm:presLayoutVars>
      </dgm:prSet>
      <dgm:spPr/>
      <dgm:t>
        <a:bodyPr/>
        <a:lstStyle/>
        <a:p>
          <a:endParaRPr lang="tr-TR"/>
        </a:p>
      </dgm:t>
    </dgm:pt>
    <dgm:pt modelId="{58249769-F285-499B-8555-BD256CE419D5}" type="pres">
      <dgm:prSet presAssocID="{D2B08132-6136-438B-9DB6-84546EFB9DB1}" presName="spacer" presStyleCnt="0"/>
      <dgm:spPr/>
    </dgm:pt>
    <dgm:pt modelId="{FCDDA70D-EE14-4CA9-A9F7-83476BD1CED6}" type="pres">
      <dgm:prSet presAssocID="{FFB387A8-3A12-47FA-82A6-171BBED1F232}" presName="parentText" presStyleLbl="node1" presStyleIdx="2" presStyleCnt="4">
        <dgm:presLayoutVars>
          <dgm:chMax val="0"/>
          <dgm:bulletEnabled val="1"/>
        </dgm:presLayoutVars>
      </dgm:prSet>
      <dgm:spPr/>
      <dgm:t>
        <a:bodyPr/>
        <a:lstStyle/>
        <a:p>
          <a:endParaRPr lang="tr-TR"/>
        </a:p>
      </dgm:t>
    </dgm:pt>
    <dgm:pt modelId="{3206E0BD-CFD1-4260-AA3F-3C347F226874}" type="pres">
      <dgm:prSet presAssocID="{4603B440-F6C5-49CE-9560-472687B62AF7}" presName="spacer" presStyleCnt="0"/>
      <dgm:spPr/>
    </dgm:pt>
    <dgm:pt modelId="{5C744BBA-F6B3-4404-A3FC-B646E4FC4697}" type="pres">
      <dgm:prSet presAssocID="{6313DB19-45CA-45E6-8E56-11279AFF2C54}" presName="parentText" presStyleLbl="node1" presStyleIdx="3" presStyleCnt="4">
        <dgm:presLayoutVars>
          <dgm:chMax val="0"/>
          <dgm:bulletEnabled val="1"/>
        </dgm:presLayoutVars>
      </dgm:prSet>
      <dgm:spPr/>
      <dgm:t>
        <a:bodyPr/>
        <a:lstStyle/>
        <a:p>
          <a:endParaRPr lang="tr-TR"/>
        </a:p>
      </dgm:t>
    </dgm:pt>
  </dgm:ptLst>
  <dgm:cxnLst>
    <dgm:cxn modelId="{ED5613AB-53D3-422E-8F79-6FCE4BDCE600}" srcId="{DCE364EB-08DE-4B06-A092-05D3C3B9F8AB}" destId="{9231568C-8D06-4C07-843B-AB0B27A52333}" srcOrd="1" destOrd="0" parTransId="{6D8D28D2-5EA3-418C-AB1F-44AA3115C0B7}" sibTransId="{7A6AC202-C4F8-4E07-945E-B181F9541515}"/>
    <dgm:cxn modelId="{DEB8E657-7204-4A4A-871D-76C4618501C5}" srcId="{C7C6D469-AC33-40F3-9C42-2EC5261522BC}" destId="{14D8E678-AD43-4F47-872B-FBBB10D58BE4}" srcOrd="1" destOrd="0" parTransId="{A2AE2FBC-FD35-48C7-9FDB-4598E57A124F}" sibTransId="{D2B08132-6136-438B-9DB6-84546EFB9DB1}"/>
    <dgm:cxn modelId="{F0816617-7875-4879-B0D4-B38CB920506D}" type="presOf" srcId="{FFB387A8-3A12-47FA-82A6-171BBED1F232}" destId="{FCDDA70D-EE14-4CA9-A9F7-83476BD1CED6}" srcOrd="0" destOrd="0" presId="urn:microsoft.com/office/officeart/2005/8/layout/vList2"/>
    <dgm:cxn modelId="{64A2EF26-0EB1-4D8F-BC25-37648AC46436}" type="presOf" srcId="{DCE364EB-08DE-4B06-A092-05D3C3B9F8AB}" destId="{1BE4879D-CE8D-402B-867F-722BC0923FE5}" srcOrd="0" destOrd="0" presId="urn:microsoft.com/office/officeart/2005/8/layout/vList2"/>
    <dgm:cxn modelId="{34BB23E1-777E-4E6A-8FF5-68B6B59A57C4}" srcId="{C7C6D469-AC33-40F3-9C42-2EC5261522BC}" destId="{FFB387A8-3A12-47FA-82A6-171BBED1F232}" srcOrd="2" destOrd="0" parTransId="{24EFB5AD-09AD-4576-B2A0-72B626C2A7FE}" sibTransId="{4603B440-F6C5-49CE-9560-472687B62AF7}"/>
    <dgm:cxn modelId="{492F80EC-5435-4F39-9F62-4056A9E6C2E9}" type="presOf" srcId="{9231568C-8D06-4C07-843B-AB0B27A52333}" destId="{0DC2E239-E970-46F6-8987-2E307C075F22}" srcOrd="0" destOrd="1" presId="urn:microsoft.com/office/officeart/2005/8/layout/vList2"/>
    <dgm:cxn modelId="{DA26E934-C973-41AD-B815-CC466C6DE194}" srcId="{C7C6D469-AC33-40F3-9C42-2EC5261522BC}" destId="{6313DB19-45CA-45E6-8E56-11279AFF2C54}" srcOrd="3" destOrd="0" parTransId="{A5DAB41F-3423-460D-A439-636BFE3C822A}" sibTransId="{F872DA33-F6E7-47A2-A51C-8E9ACAE3B6E1}"/>
    <dgm:cxn modelId="{C6D3579E-6C81-4F34-866E-46D660255012}" type="presOf" srcId="{14D8E678-AD43-4F47-872B-FBBB10D58BE4}" destId="{19463E52-BA64-4235-A3AC-40DE3B38F1F2}" srcOrd="0" destOrd="0" presId="urn:microsoft.com/office/officeart/2005/8/layout/vList2"/>
    <dgm:cxn modelId="{37B2507C-82AD-4217-91BC-A30E6357FC4E}" srcId="{DCE364EB-08DE-4B06-A092-05D3C3B9F8AB}" destId="{CC71E5AE-11DC-40A7-96BA-6A5F3E74AC0C}" srcOrd="0" destOrd="0" parTransId="{FDAF7266-7950-4D94-9CB2-620FBB75C9DE}" sibTransId="{314FA30B-2557-4BFF-AC4A-D4427E0F01C2}"/>
    <dgm:cxn modelId="{8A187466-D628-446F-A473-404AB5A141CB}" type="presOf" srcId="{CC71E5AE-11DC-40A7-96BA-6A5F3E74AC0C}" destId="{0DC2E239-E970-46F6-8987-2E307C075F22}" srcOrd="0" destOrd="0" presId="urn:microsoft.com/office/officeart/2005/8/layout/vList2"/>
    <dgm:cxn modelId="{6BFE91C5-95A5-469D-96C1-53B0E4579221}" type="presOf" srcId="{C7C6D469-AC33-40F3-9C42-2EC5261522BC}" destId="{29C1A550-A43D-4270-9474-B76D84044585}" srcOrd="0" destOrd="0" presId="urn:microsoft.com/office/officeart/2005/8/layout/vList2"/>
    <dgm:cxn modelId="{687DA989-3F1F-4E07-B25D-0DDDFD854C6A}" srcId="{C7C6D469-AC33-40F3-9C42-2EC5261522BC}" destId="{DCE364EB-08DE-4B06-A092-05D3C3B9F8AB}" srcOrd="0" destOrd="0" parTransId="{2B389867-2A42-4B63-989B-C99C6F0347AE}" sibTransId="{8A52D43E-F9CB-4497-86FE-90D7624606E8}"/>
    <dgm:cxn modelId="{5B3E30B6-96EF-4E6B-8AC1-B9B2EE97122F}" type="presOf" srcId="{6313DB19-45CA-45E6-8E56-11279AFF2C54}" destId="{5C744BBA-F6B3-4404-A3FC-B646E4FC4697}" srcOrd="0" destOrd="0" presId="urn:microsoft.com/office/officeart/2005/8/layout/vList2"/>
    <dgm:cxn modelId="{CDC99343-D21A-49CE-BD38-A2D8E71B0AB4}" type="presParOf" srcId="{29C1A550-A43D-4270-9474-B76D84044585}" destId="{1BE4879D-CE8D-402B-867F-722BC0923FE5}" srcOrd="0" destOrd="0" presId="urn:microsoft.com/office/officeart/2005/8/layout/vList2"/>
    <dgm:cxn modelId="{7FEA4A37-3AC9-4DA0-B221-2AE5C28BE2F0}" type="presParOf" srcId="{29C1A550-A43D-4270-9474-B76D84044585}" destId="{0DC2E239-E970-46F6-8987-2E307C075F22}" srcOrd="1" destOrd="0" presId="urn:microsoft.com/office/officeart/2005/8/layout/vList2"/>
    <dgm:cxn modelId="{45F33145-20B3-4525-A200-7E8BD621D68C}" type="presParOf" srcId="{29C1A550-A43D-4270-9474-B76D84044585}" destId="{19463E52-BA64-4235-A3AC-40DE3B38F1F2}" srcOrd="2" destOrd="0" presId="urn:microsoft.com/office/officeart/2005/8/layout/vList2"/>
    <dgm:cxn modelId="{7DC156FE-99C7-468C-AEC6-C7191A5B2AEE}" type="presParOf" srcId="{29C1A550-A43D-4270-9474-B76D84044585}" destId="{58249769-F285-499B-8555-BD256CE419D5}" srcOrd="3" destOrd="0" presId="urn:microsoft.com/office/officeart/2005/8/layout/vList2"/>
    <dgm:cxn modelId="{B340332A-2BF6-4AB3-9F50-8A8182A78884}" type="presParOf" srcId="{29C1A550-A43D-4270-9474-B76D84044585}" destId="{FCDDA70D-EE14-4CA9-A9F7-83476BD1CED6}" srcOrd="4" destOrd="0" presId="urn:microsoft.com/office/officeart/2005/8/layout/vList2"/>
    <dgm:cxn modelId="{0441C6AA-3ABA-421C-929D-1E4471DAEDF4}" type="presParOf" srcId="{29C1A550-A43D-4270-9474-B76D84044585}" destId="{3206E0BD-CFD1-4260-AA3F-3C347F226874}" srcOrd="5" destOrd="0" presId="urn:microsoft.com/office/officeart/2005/8/layout/vList2"/>
    <dgm:cxn modelId="{58E28E5C-89B0-4227-B1C0-B531BD5F70C0}" type="presParOf" srcId="{29C1A550-A43D-4270-9474-B76D84044585}" destId="{5C744BBA-F6B3-4404-A3FC-B646E4FC4697}"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8C83B93-89CD-4EF0-ACC9-0B764D84FBEB}"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lang="tr-TR"/>
        </a:p>
      </dgm:t>
    </dgm:pt>
    <dgm:pt modelId="{9588EE19-0650-4035-AE4B-63FECD52E3F9}">
      <dgm:prSet/>
      <dgm:spPr/>
      <dgm:t>
        <a:bodyPr/>
        <a:lstStyle/>
        <a:p>
          <a:pPr rtl="0"/>
          <a:r>
            <a:rPr lang="tr-TR" b="1" i="0" baseline="0" dirty="0" smtClean="0">
              <a:solidFill>
                <a:schemeClr val="bg1"/>
              </a:solidFill>
            </a:rPr>
            <a:t>IFLA’NIN 1 KASIM 2011 TARİHLİ ULUSLARARASI BAĞLAYICI BİR DÜZENLEME OLMASI İÇİN ÇALIŞTIĞI DOKÜMAN:</a:t>
          </a:r>
          <a:br>
            <a:rPr lang="tr-TR" b="1" i="0" baseline="0" dirty="0" smtClean="0">
              <a:solidFill>
                <a:schemeClr val="bg1"/>
              </a:solidFill>
            </a:rPr>
          </a:br>
          <a:r>
            <a:rPr lang="tr-TR" b="1" i="0" baseline="0" dirty="0" smtClean="0">
              <a:solidFill>
                <a:schemeClr val="bg1"/>
              </a:solidFill>
            </a:rPr>
            <a:t> "KÜTÜPHANELER VE ARŞİVLER İÇİN SINIRLAMALAR VE İSTİSNALAR ÜZERİNE ANLAŞMA ÖNERİSİ"</a:t>
          </a:r>
          <a:br>
            <a:rPr lang="tr-TR" b="1" i="0" baseline="0" dirty="0" smtClean="0">
              <a:solidFill>
                <a:schemeClr val="bg1"/>
              </a:solidFill>
            </a:rPr>
          </a:br>
          <a:endParaRPr lang="tr-TR" b="1" dirty="0">
            <a:solidFill>
              <a:schemeClr val="bg1"/>
            </a:solidFill>
          </a:endParaRPr>
        </a:p>
      </dgm:t>
    </dgm:pt>
    <dgm:pt modelId="{8EBE21C3-423F-4E22-855D-80943C3A0BA5}" type="parTrans" cxnId="{9D1D3880-C07A-414C-9945-335C586184DA}">
      <dgm:prSet/>
      <dgm:spPr/>
      <dgm:t>
        <a:bodyPr/>
        <a:lstStyle/>
        <a:p>
          <a:endParaRPr lang="tr-TR"/>
        </a:p>
      </dgm:t>
    </dgm:pt>
    <dgm:pt modelId="{D4A6A841-14A9-401F-956C-5605ECA24E1A}" type="sibTrans" cxnId="{9D1D3880-C07A-414C-9945-335C586184DA}">
      <dgm:prSet/>
      <dgm:spPr/>
      <dgm:t>
        <a:bodyPr/>
        <a:lstStyle/>
        <a:p>
          <a:endParaRPr lang="tr-TR"/>
        </a:p>
      </dgm:t>
    </dgm:pt>
    <dgm:pt modelId="{981154C4-A143-4524-9E7A-AFDDAAB4636C}" type="pres">
      <dgm:prSet presAssocID="{58C83B93-89CD-4EF0-ACC9-0B764D84FBEB}" presName="linear" presStyleCnt="0">
        <dgm:presLayoutVars>
          <dgm:animLvl val="lvl"/>
          <dgm:resizeHandles val="exact"/>
        </dgm:presLayoutVars>
      </dgm:prSet>
      <dgm:spPr/>
      <dgm:t>
        <a:bodyPr/>
        <a:lstStyle/>
        <a:p>
          <a:endParaRPr lang="tr-TR"/>
        </a:p>
      </dgm:t>
    </dgm:pt>
    <dgm:pt modelId="{C21D6A58-254C-468B-AE78-46E125C7B35D}" type="pres">
      <dgm:prSet presAssocID="{9588EE19-0650-4035-AE4B-63FECD52E3F9}" presName="parentText" presStyleLbl="node1" presStyleIdx="0" presStyleCnt="1">
        <dgm:presLayoutVars>
          <dgm:chMax val="0"/>
          <dgm:bulletEnabled val="1"/>
        </dgm:presLayoutVars>
      </dgm:prSet>
      <dgm:spPr/>
      <dgm:t>
        <a:bodyPr/>
        <a:lstStyle/>
        <a:p>
          <a:endParaRPr lang="tr-TR"/>
        </a:p>
      </dgm:t>
    </dgm:pt>
  </dgm:ptLst>
  <dgm:cxnLst>
    <dgm:cxn modelId="{9D1D3880-C07A-414C-9945-335C586184DA}" srcId="{58C83B93-89CD-4EF0-ACC9-0B764D84FBEB}" destId="{9588EE19-0650-4035-AE4B-63FECD52E3F9}" srcOrd="0" destOrd="0" parTransId="{8EBE21C3-423F-4E22-855D-80943C3A0BA5}" sibTransId="{D4A6A841-14A9-401F-956C-5605ECA24E1A}"/>
    <dgm:cxn modelId="{CA4A1E46-E7DD-46F8-BE39-D14F4BE808C0}" type="presOf" srcId="{58C83B93-89CD-4EF0-ACC9-0B764D84FBEB}" destId="{981154C4-A143-4524-9E7A-AFDDAAB4636C}" srcOrd="0" destOrd="0" presId="urn:microsoft.com/office/officeart/2005/8/layout/vList2"/>
    <dgm:cxn modelId="{1874A5DE-2919-4F2B-A0E2-F71BD4BD81F3}" type="presOf" srcId="{9588EE19-0650-4035-AE4B-63FECD52E3F9}" destId="{C21D6A58-254C-468B-AE78-46E125C7B35D}" srcOrd="0" destOrd="0" presId="urn:microsoft.com/office/officeart/2005/8/layout/vList2"/>
    <dgm:cxn modelId="{DE70C8B3-62CC-46D0-BA46-A9FD97FF954D}" type="presParOf" srcId="{981154C4-A143-4524-9E7A-AFDDAAB4636C}" destId="{C21D6A58-254C-468B-AE78-46E125C7B35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3303B6-E0AC-4428-B03A-8F24CCC561D1}" type="doc">
      <dgm:prSet loTypeId="urn:microsoft.com/office/officeart/2005/8/layout/hProcess11" loCatId="process" qsTypeId="urn:microsoft.com/office/officeart/2005/8/quickstyle/simple5" qsCatId="simple" csTypeId="urn:microsoft.com/office/officeart/2005/8/colors/colorful1" csCatId="colorful" phldr="1"/>
      <dgm:spPr/>
      <dgm:t>
        <a:bodyPr/>
        <a:lstStyle/>
        <a:p>
          <a:endParaRPr lang="tr-TR"/>
        </a:p>
      </dgm:t>
    </dgm:pt>
    <dgm:pt modelId="{5B6A05BA-A2C1-4BD6-B023-17DAE7E6C6BE}">
      <dgm:prSet phldrT="[Text]" custT="1"/>
      <dgm:spPr/>
      <dgm:t>
        <a:bodyPr/>
        <a:lstStyle/>
        <a:p>
          <a:r>
            <a:rPr lang="tr-TR" sz="2400" dirty="0" smtClean="0"/>
            <a:t>1951</a:t>
          </a:r>
          <a:endParaRPr lang="tr-TR" sz="2800" dirty="0"/>
        </a:p>
      </dgm:t>
    </dgm:pt>
    <dgm:pt modelId="{09E3F4B6-A3EB-483C-9B7B-70441C993AB5}" type="parTrans" cxnId="{1807D18E-7336-4B01-928B-69E7BF11F514}">
      <dgm:prSet/>
      <dgm:spPr/>
      <dgm:t>
        <a:bodyPr/>
        <a:lstStyle/>
        <a:p>
          <a:endParaRPr lang="tr-TR"/>
        </a:p>
      </dgm:t>
    </dgm:pt>
    <dgm:pt modelId="{01A89268-AB0F-448C-9064-8AF856FD0F95}" type="sibTrans" cxnId="{1807D18E-7336-4B01-928B-69E7BF11F514}">
      <dgm:prSet/>
      <dgm:spPr/>
      <dgm:t>
        <a:bodyPr/>
        <a:lstStyle/>
        <a:p>
          <a:endParaRPr lang="tr-TR"/>
        </a:p>
      </dgm:t>
    </dgm:pt>
    <dgm:pt modelId="{1A5D97E9-6276-454D-BB1B-F2C0D6C53BC9}">
      <dgm:prSet phldrT="[Text]" custT="1"/>
      <dgm:spPr/>
      <dgm:t>
        <a:bodyPr/>
        <a:lstStyle/>
        <a:p>
          <a:r>
            <a:rPr lang="tr-TR" sz="2400" dirty="0" smtClean="0"/>
            <a:t>1983</a:t>
          </a:r>
          <a:endParaRPr lang="tr-TR" sz="2400" dirty="0"/>
        </a:p>
      </dgm:t>
    </dgm:pt>
    <dgm:pt modelId="{06AB1DE7-95A9-4514-8D1E-236B28C669A3}" type="parTrans" cxnId="{74A81120-E4B6-4D98-8CA5-0D0DEAD04087}">
      <dgm:prSet/>
      <dgm:spPr/>
      <dgm:t>
        <a:bodyPr/>
        <a:lstStyle/>
        <a:p>
          <a:endParaRPr lang="tr-TR"/>
        </a:p>
      </dgm:t>
    </dgm:pt>
    <dgm:pt modelId="{573BB414-F02A-4FFB-9BD6-EE9694E5C83F}" type="sibTrans" cxnId="{74A81120-E4B6-4D98-8CA5-0D0DEAD04087}">
      <dgm:prSet/>
      <dgm:spPr/>
      <dgm:t>
        <a:bodyPr/>
        <a:lstStyle/>
        <a:p>
          <a:endParaRPr lang="tr-TR"/>
        </a:p>
      </dgm:t>
    </dgm:pt>
    <dgm:pt modelId="{88BD5F1F-5208-4CF6-BC6B-06D4FEF6CB8B}">
      <dgm:prSet phldrT="[Text]" custT="1"/>
      <dgm:spPr/>
      <dgm:t>
        <a:bodyPr/>
        <a:lstStyle/>
        <a:p>
          <a:r>
            <a:rPr lang="tr-TR" sz="2400" dirty="0" smtClean="0"/>
            <a:t>1995</a:t>
          </a:r>
          <a:endParaRPr lang="tr-TR" sz="2800" dirty="0"/>
        </a:p>
      </dgm:t>
    </dgm:pt>
    <dgm:pt modelId="{1DEFA16B-3A07-40E5-B9D1-D8B79A9CAAAA}" type="parTrans" cxnId="{E690FF8E-9117-4529-BDE4-868474D18DF4}">
      <dgm:prSet/>
      <dgm:spPr/>
      <dgm:t>
        <a:bodyPr/>
        <a:lstStyle/>
        <a:p>
          <a:endParaRPr lang="tr-TR"/>
        </a:p>
      </dgm:t>
    </dgm:pt>
    <dgm:pt modelId="{4E1D14E6-A210-4380-B259-47ECE6AD0891}" type="sibTrans" cxnId="{E690FF8E-9117-4529-BDE4-868474D18DF4}">
      <dgm:prSet/>
      <dgm:spPr/>
      <dgm:t>
        <a:bodyPr/>
        <a:lstStyle/>
        <a:p>
          <a:endParaRPr lang="tr-TR"/>
        </a:p>
      </dgm:t>
    </dgm:pt>
    <dgm:pt modelId="{7E88BC70-E854-4B7D-85A9-023D6135E5C1}">
      <dgm:prSet phldrT="[Text]" custT="1"/>
      <dgm:spPr/>
      <dgm:t>
        <a:bodyPr/>
        <a:lstStyle/>
        <a:p>
          <a:r>
            <a:rPr lang="tr-TR" sz="2400" dirty="0" smtClean="0"/>
            <a:t>2001</a:t>
          </a:r>
          <a:endParaRPr lang="tr-TR" sz="2400" dirty="0"/>
        </a:p>
      </dgm:t>
    </dgm:pt>
    <dgm:pt modelId="{46D37BF2-4923-49EC-AF22-AC2B3B8C7D18}" type="parTrans" cxnId="{85565027-FB8E-45EF-8FAB-170CF8DF8A56}">
      <dgm:prSet/>
      <dgm:spPr/>
      <dgm:t>
        <a:bodyPr/>
        <a:lstStyle/>
        <a:p>
          <a:endParaRPr lang="tr-TR"/>
        </a:p>
      </dgm:t>
    </dgm:pt>
    <dgm:pt modelId="{7C67F502-8B51-42DD-B28A-28882D47E043}" type="sibTrans" cxnId="{85565027-FB8E-45EF-8FAB-170CF8DF8A56}">
      <dgm:prSet/>
      <dgm:spPr/>
      <dgm:t>
        <a:bodyPr/>
        <a:lstStyle/>
        <a:p>
          <a:endParaRPr lang="tr-TR"/>
        </a:p>
      </dgm:t>
    </dgm:pt>
    <dgm:pt modelId="{0EA4A830-11D4-4BFE-8ED2-965FC198DFF5}">
      <dgm:prSet phldrT="[Text]" custT="1"/>
      <dgm:spPr/>
      <dgm:t>
        <a:bodyPr/>
        <a:lstStyle/>
        <a:p>
          <a:r>
            <a:rPr lang="tr-TR" sz="2400" dirty="0" smtClean="0"/>
            <a:t>2004</a:t>
          </a:r>
          <a:endParaRPr lang="tr-TR" sz="2800" dirty="0"/>
        </a:p>
      </dgm:t>
    </dgm:pt>
    <dgm:pt modelId="{03670364-4B9F-4619-A372-D96B2E52E22F}" type="parTrans" cxnId="{687D6E95-D6D3-45DD-AED4-FE5168C686F5}">
      <dgm:prSet/>
      <dgm:spPr/>
      <dgm:t>
        <a:bodyPr/>
        <a:lstStyle/>
        <a:p>
          <a:endParaRPr lang="tr-TR"/>
        </a:p>
      </dgm:t>
    </dgm:pt>
    <dgm:pt modelId="{9B73AEB5-A3AC-4DBB-BC1C-E131896ADCD0}" type="sibTrans" cxnId="{687D6E95-D6D3-45DD-AED4-FE5168C686F5}">
      <dgm:prSet/>
      <dgm:spPr/>
      <dgm:t>
        <a:bodyPr/>
        <a:lstStyle/>
        <a:p>
          <a:endParaRPr lang="tr-TR"/>
        </a:p>
      </dgm:t>
    </dgm:pt>
    <dgm:pt modelId="{F90B70AF-930A-4E74-9342-FF5818FA443B}">
      <dgm:prSet phldrT="[Text]" custT="1"/>
      <dgm:spPr/>
      <dgm:t>
        <a:bodyPr/>
        <a:lstStyle/>
        <a:p>
          <a:r>
            <a:rPr lang="tr-TR" sz="2400" dirty="0" smtClean="0"/>
            <a:t>2008</a:t>
          </a:r>
          <a:endParaRPr lang="tr-TR" sz="2800" dirty="0"/>
        </a:p>
      </dgm:t>
    </dgm:pt>
    <dgm:pt modelId="{E0717204-10CB-4372-9067-F6E40DFA4624}" type="parTrans" cxnId="{C11B23FB-975F-4416-9DBC-49880AB4A3F4}">
      <dgm:prSet/>
      <dgm:spPr/>
      <dgm:t>
        <a:bodyPr/>
        <a:lstStyle/>
        <a:p>
          <a:endParaRPr lang="tr-TR"/>
        </a:p>
      </dgm:t>
    </dgm:pt>
    <dgm:pt modelId="{43831FBA-21DE-4D0A-9958-8D4B95CDE1DC}" type="sibTrans" cxnId="{C11B23FB-975F-4416-9DBC-49880AB4A3F4}">
      <dgm:prSet/>
      <dgm:spPr/>
      <dgm:t>
        <a:bodyPr/>
        <a:lstStyle/>
        <a:p>
          <a:endParaRPr lang="tr-TR"/>
        </a:p>
      </dgm:t>
    </dgm:pt>
    <dgm:pt modelId="{C0929743-61FE-4B42-994D-4563E2D5C9F3}" type="pres">
      <dgm:prSet presAssocID="{483303B6-E0AC-4428-B03A-8F24CCC561D1}" presName="Name0" presStyleCnt="0">
        <dgm:presLayoutVars>
          <dgm:dir/>
          <dgm:resizeHandles val="exact"/>
        </dgm:presLayoutVars>
      </dgm:prSet>
      <dgm:spPr/>
      <dgm:t>
        <a:bodyPr/>
        <a:lstStyle/>
        <a:p>
          <a:endParaRPr lang="tr-TR"/>
        </a:p>
      </dgm:t>
    </dgm:pt>
    <dgm:pt modelId="{50537AA7-4F5F-4616-B40E-CFB4232ACCBC}" type="pres">
      <dgm:prSet presAssocID="{483303B6-E0AC-4428-B03A-8F24CCC561D1}" presName="arrow" presStyleLbl="bgShp" presStyleIdx="0" presStyleCnt="1"/>
      <dgm:spPr/>
      <dgm:t>
        <a:bodyPr/>
        <a:lstStyle/>
        <a:p>
          <a:endParaRPr lang="tr-TR"/>
        </a:p>
      </dgm:t>
    </dgm:pt>
    <dgm:pt modelId="{D3A9B37C-F063-4BDA-9595-E07B1CCA58B5}" type="pres">
      <dgm:prSet presAssocID="{483303B6-E0AC-4428-B03A-8F24CCC561D1}" presName="points" presStyleCnt="0"/>
      <dgm:spPr/>
      <dgm:t>
        <a:bodyPr/>
        <a:lstStyle/>
        <a:p>
          <a:endParaRPr lang="tr-TR"/>
        </a:p>
      </dgm:t>
    </dgm:pt>
    <dgm:pt modelId="{63660DED-E44B-4AEE-A1CC-B777BED733ED}" type="pres">
      <dgm:prSet presAssocID="{5B6A05BA-A2C1-4BD6-B023-17DAE7E6C6BE}" presName="compositeA" presStyleCnt="0"/>
      <dgm:spPr/>
      <dgm:t>
        <a:bodyPr/>
        <a:lstStyle/>
        <a:p>
          <a:endParaRPr lang="tr-TR"/>
        </a:p>
      </dgm:t>
    </dgm:pt>
    <dgm:pt modelId="{56DA9B3B-938E-4F47-AE88-9C3BB265ACC7}" type="pres">
      <dgm:prSet presAssocID="{5B6A05BA-A2C1-4BD6-B023-17DAE7E6C6BE}" presName="textA" presStyleLbl="revTx" presStyleIdx="0" presStyleCnt="6">
        <dgm:presLayoutVars>
          <dgm:bulletEnabled val="1"/>
        </dgm:presLayoutVars>
      </dgm:prSet>
      <dgm:spPr/>
      <dgm:t>
        <a:bodyPr/>
        <a:lstStyle/>
        <a:p>
          <a:endParaRPr lang="tr-TR"/>
        </a:p>
      </dgm:t>
    </dgm:pt>
    <dgm:pt modelId="{C3FE4E8A-85E5-4A2D-AFCF-E55A026DE50C}" type="pres">
      <dgm:prSet presAssocID="{5B6A05BA-A2C1-4BD6-B023-17DAE7E6C6BE}" presName="circleA" presStyleLbl="node1" presStyleIdx="0" presStyleCnt="6"/>
      <dgm:spPr/>
      <dgm:t>
        <a:bodyPr/>
        <a:lstStyle/>
        <a:p>
          <a:endParaRPr lang="tr-TR"/>
        </a:p>
      </dgm:t>
    </dgm:pt>
    <dgm:pt modelId="{DA81013E-DF8A-43E7-8213-CB03A10DA1C3}" type="pres">
      <dgm:prSet presAssocID="{5B6A05BA-A2C1-4BD6-B023-17DAE7E6C6BE}" presName="spaceA" presStyleCnt="0"/>
      <dgm:spPr/>
      <dgm:t>
        <a:bodyPr/>
        <a:lstStyle/>
        <a:p>
          <a:endParaRPr lang="tr-TR"/>
        </a:p>
      </dgm:t>
    </dgm:pt>
    <dgm:pt modelId="{E7C5F31A-0B7A-4D4A-B9F6-0D2FEB1A54E8}" type="pres">
      <dgm:prSet presAssocID="{01A89268-AB0F-448C-9064-8AF856FD0F95}" presName="space" presStyleCnt="0"/>
      <dgm:spPr/>
      <dgm:t>
        <a:bodyPr/>
        <a:lstStyle/>
        <a:p>
          <a:endParaRPr lang="tr-TR"/>
        </a:p>
      </dgm:t>
    </dgm:pt>
    <dgm:pt modelId="{9A1A9138-056F-4639-8660-D61C81CA49E8}" type="pres">
      <dgm:prSet presAssocID="{1A5D97E9-6276-454D-BB1B-F2C0D6C53BC9}" presName="compositeB" presStyleCnt="0"/>
      <dgm:spPr/>
      <dgm:t>
        <a:bodyPr/>
        <a:lstStyle/>
        <a:p>
          <a:endParaRPr lang="tr-TR"/>
        </a:p>
      </dgm:t>
    </dgm:pt>
    <dgm:pt modelId="{0955547A-B3D1-4F97-A42B-1ADBE1801A5A}" type="pres">
      <dgm:prSet presAssocID="{1A5D97E9-6276-454D-BB1B-F2C0D6C53BC9}" presName="textB" presStyleLbl="revTx" presStyleIdx="1" presStyleCnt="6">
        <dgm:presLayoutVars>
          <dgm:bulletEnabled val="1"/>
        </dgm:presLayoutVars>
      </dgm:prSet>
      <dgm:spPr/>
      <dgm:t>
        <a:bodyPr/>
        <a:lstStyle/>
        <a:p>
          <a:endParaRPr lang="tr-TR"/>
        </a:p>
      </dgm:t>
    </dgm:pt>
    <dgm:pt modelId="{4290E016-B8EA-4E49-9D7C-83AD7D79CCB8}" type="pres">
      <dgm:prSet presAssocID="{1A5D97E9-6276-454D-BB1B-F2C0D6C53BC9}" presName="circleB" presStyleLbl="node1" presStyleIdx="1" presStyleCnt="6"/>
      <dgm:spPr/>
      <dgm:t>
        <a:bodyPr/>
        <a:lstStyle/>
        <a:p>
          <a:endParaRPr lang="tr-TR"/>
        </a:p>
      </dgm:t>
    </dgm:pt>
    <dgm:pt modelId="{7B53E286-8092-4514-8E38-11C35751898C}" type="pres">
      <dgm:prSet presAssocID="{1A5D97E9-6276-454D-BB1B-F2C0D6C53BC9}" presName="spaceB" presStyleCnt="0"/>
      <dgm:spPr/>
      <dgm:t>
        <a:bodyPr/>
        <a:lstStyle/>
        <a:p>
          <a:endParaRPr lang="tr-TR"/>
        </a:p>
      </dgm:t>
    </dgm:pt>
    <dgm:pt modelId="{9DC0FB08-4237-432A-A884-C759D21A9561}" type="pres">
      <dgm:prSet presAssocID="{573BB414-F02A-4FFB-9BD6-EE9694E5C83F}" presName="space" presStyleCnt="0"/>
      <dgm:spPr/>
      <dgm:t>
        <a:bodyPr/>
        <a:lstStyle/>
        <a:p>
          <a:endParaRPr lang="tr-TR"/>
        </a:p>
      </dgm:t>
    </dgm:pt>
    <dgm:pt modelId="{3A2AA7A4-869E-4579-8082-C981364C7C80}" type="pres">
      <dgm:prSet presAssocID="{88BD5F1F-5208-4CF6-BC6B-06D4FEF6CB8B}" presName="compositeA" presStyleCnt="0"/>
      <dgm:spPr/>
      <dgm:t>
        <a:bodyPr/>
        <a:lstStyle/>
        <a:p>
          <a:endParaRPr lang="tr-TR"/>
        </a:p>
      </dgm:t>
    </dgm:pt>
    <dgm:pt modelId="{28C8D895-C294-4659-AEA6-C137789718B1}" type="pres">
      <dgm:prSet presAssocID="{88BD5F1F-5208-4CF6-BC6B-06D4FEF6CB8B}" presName="textA" presStyleLbl="revTx" presStyleIdx="2" presStyleCnt="6">
        <dgm:presLayoutVars>
          <dgm:bulletEnabled val="1"/>
        </dgm:presLayoutVars>
      </dgm:prSet>
      <dgm:spPr/>
      <dgm:t>
        <a:bodyPr/>
        <a:lstStyle/>
        <a:p>
          <a:endParaRPr lang="tr-TR"/>
        </a:p>
      </dgm:t>
    </dgm:pt>
    <dgm:pt modelId="{E4B6356E-2A1A-4CDA-8784-899A046B93B1}" type="pres">
      <dgm:prSet presAssocID="{88BD5F1F-5208-4CF6-BC6B-06D4FEF6CB8B}" presName="circleA" presStyleLbl="node1" presStyleIdx="2" presStyleCnt="6"/>
      <dgm:spPr/>
      <dgm:t>
        <a:bodyPr/>
        <a:lstStyle/>
        <a:p>
          <a:endParaRPr lang="tr-TR"/>
        </a:p>
      </dgm:t>
    </dgm:pt>
    <dgm:pt modelId="{BBE86753-7AA1-4308-819D-C4458675F64C}" type="pres">
      <dgm:prSet presAssocID="{88BD5F1F-5208-4CF6-BC6B-06D4FEF6CB8B}" presName="spaceA" presStyleCnt="0"/>
      <dgm:spPr/>
      <dgm:t>
        <a:bodyPr/>
        <a:lstStyle/>
        <a:p>
          <a:endParaRPr lang="tr-TR"/>
        </a:p>
      </dgm:t>
    </dgm:pt>
    <dgm:pt modelId="{43EC995A-CD7B-4F18-8C00-D8ADE2D0069E}" type="pres">
      <dgm:prSet presAssocID="{4E1D14E6-A210-4380-B259-47ECE6AD0891}" presName="space" presStyleCnt="0"/>
      <dgm:spPr/>
      <dgm:t>
        <a:bodyPr/>
        <a:lstStyle/>
        <a:p>
          <a:endParaRPr lang="tr-TR"/>
        </a:p>
      </dgm:t>
    </dgm:pt>
    <dgm:pt modelId="{FB043C4F-2CFD-436E-95DD-003B47F3B7B8}" type="pres">
      <dgm:prSet presAssocID="{7E88BC70-E854-4B7D-85A9-023D6135E5C1}" presName="compositeB" presStyleCnt="0"/>
      <dgm:spPr/>
      <dgm:t>
        <a:bodyPr/>
        <a:lstStyle/>
        <a:p>
          <a:endParaRPr lang="tr-TR"/>
        </a:p>
      </dgm:t>
    </dgm:pt>
    <dgm:pt modelId="{C6D2C4DA-D9D3-4B69-B64E-631329442009}" type="pres">
      <dgm:prSet presAssocID="{7E88BC70-E854-4B7D-85A9-023D6135E5C1}" presName="textB" presStyleLbl="revTx" presStyleIdx="3" presStyleCnt="6">
        <dgm:presLayoutVars>
          <dgm:bulletEnabled val="1"/>
        </dgm:presLayoutVars>
      </dgm:prSet>
      <dgm:spPr/>
      <dgm:t>
        <a:bodyPr/>
        <a:lstStyle/>
        <a:p>
          <a:endParaRPr lang="tr-TR"/>
        </a:p>
      </dgm:t>
    </dgm:pt>
    <dgm:pt modelId="{CB2776A0-2814-497D-8C55-4A4C15B867CF}" type="pres">
      <dgm:prSet presAssocID="{7E88BC70-E854-4B7D-85A9-023D6135E5C1}" presName="circleB" presStyleLbl="node1" presStyleIdx="3" presStyleCnt="6"/>
      <dgm:spPr/>
      <dgm:t>
        <a:bodyPr/>
        <a:lstStyle/>
        <a:p>
          <a:endParaRPr lang="tr-TR"/>
        </a:p>
      </dgm:t>
    </dgm:pt>
    <dgm:pt modelId="{BD107E31-6905-41C6-90CD-3D8B571509F2}" type="pres">
      <dgm:prSet presAssocID="{7E88BC70-E854-4B7D-85A9-023D6135E5C1}" presName="spaceB" presStyleCnt="0"/>
      <dgm:spPr/>
      <dgm:t>
        <a:bodyPr/>
        <a:lstStyle/>
        <a:p>
          <a:endParaRPr lang="tr-TR"/>
        </a:p>
      </dgm:t>
    </dgm:pt>
    <dgm:pt modelId="{44A4D675-6AB6-40CB-868F-A4F64A2A4934}" type="pres">
      <dgm:prSet presAssocID="{7C67F502-8B51-42DD-B28A-28882D47E043}" presName="space" presStyleCnt="0"/>
      <dgm:spPr/>
      <dgm:t>
        <a:bodyPr/>
        <a:lstStyle/>
        <a:p>
          <a:endParaRPr lang="tr-TR"/>
        </a:p>
      </dgm:t>
    </dgm:pt>
    <dgm:pt modelId="{D26CD13B-4AC7-42DB-8556-3F07967D3067}" type="pres">
      <dgm:prSet presAssocID="{0EA4A830-11D4-4BFE-8ED2-965FC198DFF5}" presName="compositeA" presStyleCnt="0"/>
      <dgm:spPr/>
      <dgm:t>
        <a:bodyPr/>
        <a:lstStyle/>
        <a:p>
          <a:endParaRPr lang="tr-TR"/>
        </a:p>
      </dgm:t>
    </dgm:pt>
    <dgm:pt modelId="{A5A08491-7B6D-4C61-8811-93BEA987C324}" type="pres">
      <dgm:prSet presAssocID="{0EA4A830-11D4-4BFE-8ED2-965FC198DFF5}" presName="textA" presStyleLbl="revTx" presStyleIdx="4" presStyleCnt="6">
        <dgm:presLayoutVars>
          <dgm:bulletEnabled val="1"/>
        </dgm:presLayoutVars>
      </dgm:prSet>
      <dgm:spPr/>
      <dgm:t>
        <a:bodyPr/>
        <a:lstStyle/>
        <a:p>
          <a:endParaRPr lang="tr-TR"/>
        </a:p>
      </dgm:t>
    </dgm:pt>
    <dgm:pt modelId="{CE1A512E-F954-45FB-8E24-3F232AF0C93B}" type="pres">
      <dgm:prSet presAssocID="{0EA4A830-11D4-4BFE-8ED2-965FC198DFF5}" presName="circleA" presStyleLbl="node1" presStyleIdx="4" presStyleCnt="6"/>
      <dgm:spPr/>
      <dgm:t>
        <a:bodyPr/>
        <a:lstStyle/>
        <a:p>
          <a:endParaRPr lang="tr-TR"/>
        </a:p>
      </dgm:t>
    </dgm:pt>
    <dgm:pt modelId="{ADEF05F1-3BF4-420F-9683-C7DEA9F8CBC7}" type="pres">
      <dgm:prSet presAssocID="{0EA4A830-11D4-4BFE-8ED2-965FC198DFF5}" presName="spaceA" presStyleCnt="0"/>
      <dgm:spPr/>
      <dgm:t>
        <a:bodyPr/>
        <a:lstStyle/>
        <a:p>
          <a:endParaRPr lang="tr-TR"/>
        </a:p>
      </dgm:t>
    </dgm:pt>
    <dgm:pt modelId="{192A6860-042F-46B5-BA1C-6B25475D7D66}" type="pres">
      <dgm:prSet presAssocID="{9B73AEB5-A3AC-4DBB-BC1C-E131896ADCD0}" presName="space" presStyleCnt="0"/>
      <dgm:spPr/>
    </dgm:pt>
    <dgm:pt modelId="{35704BFD-2830-4FA6-A8E6-47D714CA6802}" type="pres">
      <dgm:prSet presAssocID="{F90B70AF-930A-4E74-9342-FF5818FA443B}" presName="compositeB" presStyleCnt="0"/>
      <dgm:spPr/>
    </dgm:pt>
    <dgm:pt modelId="{E36D8E4F-7059-451B-B5B1-1AF649EC3153}" type="pres">
      <dgm:prSet presAssocID="{F90B70AF-930A-4E74-9342-FF5818FA443B}" presName="textB" presStyleLbl="revTx" presStyleIdx="5" presStyleCnt="6">
        <dgm:presLayoutVars>
          <dgm:bulletEnabled val="1"/>
        </dgm:presLayoutVars>
      </dgm:prSet>
      <dgm:spPr/>
      <dgm:t>
        <a:bodyPr/>
        <a:lstStyle/>
        <a:p>
          <a:endParaRPr lang="tr-TR"/>
        </a:p>
      </dgm:t>
    </dgm:pt>
    <dgm:pt modelId="{A45C5045-0AFB-4A1D-9449-35DD9CC8C19D}" type="pres">
      <dgm:prSet presAssocID="{F90B70AF-930A-4E74-9342-FF5818FA443B}" presName="circleB" presStyleLbl="node1" presStyleIdx="5" presStyleCnt="6"/>
      <dgm:spPr/>
    </dgm:pt>
    <dgm:pt modelId="{9C99733C-AECB-4B43-8FCE-79C242609146}" type="pres">
      <dgm:prSet presAssocID="{F90B70AF-930A-4E74-9342-FF5818FA443B}" presName="spaceB" presStyleCnt="0"/>
      <dgm:spPr/>
    </dgm:pt>
  </dgm:ptLst>
  <dgm:cxnLst>
    <dgm:cxn modelId="{96C7BCF2-6FE9-4BA5-AFCE-F9CF3EABA033}" type="presOf" srcId="{88BD5F1F-5208-4CF6-BC6B-06D4FEF6CB8B}" destId="{28C8D895-C294-4659-AEA6-C137789718B1}" srcOrd="0" destOrd="0" presId="urn:microsoft.com/office/officeart/2005/8/layout/hProcess11"/>
    <dgm:cxn modelId="{F3ABD830-B4EF-4F35-917E-A597F6A87A61}" type="presOf" srcId="{1A5D97E9-6276-454D-BB1B-F2C0D6C53BC9}" destId="{0955547A-B3D1-4F97-A42B-1ADBE1801A5A}" srcOrd="0" destOrd="0" presId="urn:microsoft.com/office/officeart/2005/8/layout/hProcess11"/>
    <dgm:cxn modelId="{C8D415E1-102E-4E8C-93E6-45955003CD32}" type="presOf" srcId="{7E88BC70-E854-4B7D-85A9-023D6135E5C1}" destId="{C6D2C4DA-D9D3-4B69-B64E-631329442009}" srcOrd="0" destOrd="0" presId="urn:microsoft.com/office/officeart/2005/8/layout/hProcess11"/>
    <dgm:cxn modelId="{85565027-FB8E-45EF-8FAB-170CF8DF8A56}" srcId="{483303B6-E0AC-4428-B03A-8F24CCC561D1}" destId="{7E88BC70-E854-4B7D-85A9-023D6135E5C1}" srcOrd="3" destOrd="0" parTransId="{46D37BF2-4923-49EC-AF22-AC2B3B8C7D18}" sibTransId="{7C67F502-8B51-42DD-B28A-28882D47E043}"/>
    <dgm:cxn modelId="{9CA98FDE-88D1-408C-9DED-2F2AB05FC16C}" type="presOf" srcId="{0EA4A830-11D4-4BFE-8ED2-965FC198DFF5}" destId="{A5A08491-7B6D-4C61-8811-93BEA987C324}" srcOrd="0" destOrd="0" presId="urn:microsoft.com/office/officeart/2005/8/layout/hProcess11"/>
    <dgm:cxn modelId="{03F6F126-9C36-4DBB-8F1A-4446EBA47056}" type="presOf" srcId="{483303B6-E0AC-4428-B03A-8F24CCC561D1}" destId="{C0929743-61FE-4B42-994D-4563E2D5C9F3}" srcOrd="0" destOrd="0" presId="urn:microsoft.com/office/officeart/2005/8/layout/hProcess11"/>
    <dgm:cxn modelId="{E690FF8E-9117-4529-BDE4-868474D18DF4}" srcId="{483303B6-E0AC-4428-B03A-8F24CCC561D1}" destId="{88BD5F1F-5208-4CF6-BC6B-06D4FEF6CB8B}" srcOrd="2" destOrd="0" parTransId="{1DEFA16B-3A07-40E5-B9D1-D8B79A9CAAAA}" sibTransId="{4E1D14E6-A210-4380-B259-47ECE6AD0891}"/>
    <dgm:cxn modelId="{45579F96-8E4E-48E9-B268-5266F04FECE2}" type="presOf" srcId="{5B6A05BA-A2C1-4BD6-B023-17DAE7E6C6BE}" destId="{56DA9B3B-938E-4F47-AE88-9C3BB265ACC7}" srcOrd="0" destOrd="0" presId="urn:microsoft.com/office/officeart/2005/8/layout/hProcess11"/>
    <dgm:cxn modelId="{1807D18E-7336-4B01-928B-69E7BF11F514}" srcId="{483303B6-E0AC-4428-B03A-8F24CCC561D1}" destId="{5B6A05BA-A2C1-4BD6-B023-17DAE7E6C6BE}" srcOrd="0" destOrd="0" parTransId="{09E3F4B6-A3EB-483C-9B7B-70441C993AB5}" sibTransId="{01A89268-AB0F-448C-9064-8AF856FD0F95}"/>
    <dgm:cxn modelId="{C11B23FB-975F-4416-9DBC-49880AB4A3F4}" srcId="{483303B6-E0AC-4428-B03A-8F24CCC561D1}" destId="{F90B70AF-930A-4E74-9342-FF5818FA443B}" srcOrd="5" destOrd="0" parTransId="{E0717204-10CB-4372-9067-F6E40DFA4624}" sibTransId="{43831FBA-21DE-4D0A-9958-8D4B95CDE1DC}"/>
    <dgm:cxn modelId="{74A81120-E4B6-4D98-8CA5-0D0DEAD04087}" srcId="{483303B6-E0AC-4428-B03A-8F24CCC561D1}" destId="{1A5D97E9-6276-454D-BB1B-F2C0D6C53BC9}" srcOrd="1" destOrd="0" parTransId="{06AB1DE7-95A9-4514-8D1E-236B28C669A3}" sibTransId="{573BB414-F02A-4FFB-9BD6-EE9694E5C83F}"/>
    <dgm:cxn modelId="{687D6E95-D6D3-45DD-AED4-FE5168C686F5}" srcId="{483303B6-E0AC-4428-B03A-8F24CCC561D1}" destId="{0EA4A830-11D4-4BFE-8ED2-965FC198DFF5}" srcOrd="4" destOrd="0" parTransId="{03670364-4B9F-4619-A372-D96B2E52E22F}" sibTransId="{9B73AEB5-A3AC-4DBB-BC1C-E131896ADCD0}"/>
    <dgm:cxn modelId="{37809DFD-98EE-4D82-A94F-BEB42C4F0462}" type="presOf" srcId="{F90B70AF-930A-4E74-9342-FF5818FA443B}" destId="{E36D8E4F-7059-451B-B5B1-1AF649EC3153}" srcOrd="0" destOrd="0" presId="urn:microsoft.com/office/officeart/2005/8/layout/hProcess11"/>
    <dgm:cxn modelId="{73C16D26-435B-4565-92BD-C26BCC3F3662}" type="presParOf" srcId="{C0929743-61FE-4B42-994D-4563E2D5C9F3}" destId="{50537AA7-4F5F-4616-B40E-CFB4232ACCBC}" srcOrd="0" destOrd="0" presId="urn:microsoft.com/office/officeart/2005/8/layout/hProcess11"/>
    <dgm:cxn modelId="{31056E80-5EA4-4D89-B6B0-5B4281626936}" type="presParOf" srcId="{C0929743-61FE-4B42-994D-4563E2D5C9F3}" destId="{D3A9B37C-F063-4BDA-9595-E07B1CCA58B5}" srcOrd="1" destOrd="0" presId="urn:microsoft.com/office/officeart/2005/8/layout/hProcess11"/>
    <dgm:cxn modelId="{F539004A-E7FD-4C38-9EDA-00D68B9AFF2F}" type="presParOf" srcId="{D3A9B37C-F063-4BDA-9595-E07B1CCA58B5}" destId="{63660DED-E44B-4AEE-A1CC-B777BED733ED}" srcOrd="0" destOrd="0" presId="urn:microsoft.com/office/officeart/2005/8/layout/hProcess11"/>
    <dgm:cxn modelId="{A60AC0EA-3CE0-4E66-A7D1-A9D3C8FD7A17}" type="presParOf" srcId="{63660DED-E44B-4AEE-A1CC-B777BED733ED}" destId="{56DA9B3B-938E-4F47-AE88-9C3BB265ACC7}" srcOrd="0" destOrd="0" presId="urn:microsoft.com/office/officeart/2005/8/layout/hProcess11"/>
    <dgm:cxn modelId="{3EF34EA6-E7BF-4B9C-A931-802696A63ED2}" type="presParOf" srcId="{63660DED-E44B-4AEE-A1CC-B777BED733ED}" destId="{C3FE4E8A-85E5-4A2D-AFCF-E55A026DE50C}" srcOrd="1" destOrd="0" presId="urn:microsoft.com/office/officeart/2005/8/layout/hProcess11"/>
    <dgm:cxn modelId="{D2057692-5098-44B4-A99C-A3173D49E57F}" type="presParOf" srcId="{63660DED-E44B-4AEE-A1CC-B777BED733ED}" destId="{DA81013E-DF8A-43E7-8213-CB03A10DA1C3}" srcOrd="2" destOrd="0" presId="urn:microsoft.com/office/officeart/2005/8/layout/hProcess11"/>
    <dgm:cxn modelId="{D05178A9-82C3-477E-8BA5-BB6B87CBBCCA}" type="presParOf" srcId="{D3A9B37C-F063-4BDA-9595-E07B1CCA58B5}" destId="{E7C5F31A-0B7A-4D4A-B9F6-0D2FEB1A54E8}" srcOrd="1" destOrd="0" presId="urn:microsoft.com/office/officeart/2005/8/layout/hProcess11"/>
    <dgm:cxn modelId="{79F8F39F-6EA4-451C-98C7-F89A1155F19B}" type="presParOf" srcId="{D3A9B37C-F063-4BDA-9595-E07B1CCA58B5}" destId="{9A1A9138-056F-4639-8660-D61C81CA49E8}" srcOrd="2" destOrd="0" presId="urn:microsoft.com/office/officeart/2005/8/layout/hProcess11"/>
    <dgm:cxn modelId="{9E0E550F-4024-43EE-8DA0-87E973B1F3ED}" type="presParOf" srcId="{9A1A9138-056F-4639-8660-D61C81CA49E8}" destId="{0955547A-B3D1-4F97-A42B-1ADBE1801A5A}" srcOrd="0" destOrd="0" presId="urn:microsoft.com/office/officeart/2005/8/layout/hProcess11"/>
    <dgm:cxn modelId="{6A999315-6878-4C7C-9CD5-F07ED68DD8B3}" type="presParOf" srcId="{9A1A9138-056F-4639-8660-D61C81CA49E8}" destId="{4290E016-B8EA-4E49-9D7C-83AD7D79CCB8}" srcOrd="1" destOrd="0" presId="urn:microsoft.com/office/officeart/2005/8/layout/hProcess11"/>
    <dgm:cxn modelId="{EFABB841-ED77-467D-BA25-9E337B631821}" type="presParOf" srcId="{9A1A9138-056F-4639-8660-D61C81CA49E8}" destId="{7B53E286-8092-4514-8E38-11C35751898C}" srcOrd="2" destOrd="0" presId="urn:microsoft.com/office/officeart/2005/8/layout/hProcess11"/>
    <dgm:cxn modelId="{8BF33318-32CA-4C74-BF36-51F886DD6598}" type="presParOf" srcId="{D3A9B37C-F063-4BDA-9595-E07B1CCA58B5}" destId="{9DC0FB08-4237-432A-A884-C759D21A9561}" srcOrd="3" destOrd="0" presId="urn:microsoft.com/office/officeart/2005/8/layout/hProcess11"/>
    <dgm:cxn modelId="{A701CBA0-FD86-44E7-A5E5-3254CB728E2D}" type="presParOf" srcId="{D3A9B37C-F063-4BDA-9595-E07B1CCA58B5}" destId="{3A2AA7A4-869E-4579-8082-C981364C7C80}" srcOrd="4" destOrd="0" presId="urn:microsoft.com/office/officeart/2005/8/layout/hProcess11"/>
    <dgm:cxn modelId="{8AB4CE56-EDB6-4613-8606-632468DF2C9D}" type="presParOf" srcId="{3A2AA7A4-869E-4579-8082-C981364C7C80}" destId="{28C8D895-C294-4659-AEA6-C137789718B1}" srcOrd="0" destOrd="0" presId="urn:microsoft.com/office/officeart/2005/8/layout/hProcess11"/>
    <dgm:cxn modelId="{897679BF-D72F-4C7E-B09D-642B52C221DD}" type="presParOf" srcId="{3A2AA7A4-869E-4579-8082-C981364C7C80}" destId="{E4B6356E-2A1A-4CDA-8784-899A046B93B1}" srcOrd="1" destOrd="0" presId="urn:microsoft.com/office/officeart/2005/8/layout/hProcess11"/>
    <dgm:cxn modelId="{642C09F7-E7F0-4208-8ED3-0C83ECFFE4FB}" type="presParOf" srcId="{3A2AA7A4-869E-4579-8082-C981364C7C80}" destId="{BBE86753-7AA1-4308-819D-C4458675F64C}" srcOrd="2" destOrd="0" presId="urn:microsoft.com/office/officeart/2005/8/layout/hProcess11"/>
    <dgm:cxn modelId="{C97DD0BA-2B7D-4DB5-92FC-BA6BB47A5B9F}" type="presParOf" srcId="{D3A9B37C-F063-4BDA-9595-E07B1CCA58B5}" destId="{43EC995A-CD7B-4F18-8C00-D8ADE2D0069E}" srcOrd="5" destOrd="0" presId="urn:microsoft.com/office/officeart/2005/8/layout/hProcess11"/>
    <dgm:cxn modelId="{634FA17E-4B92-4A33-805B-B82CBF689433}" type="presParOf" srcId="{D3A9B37C-F063-4BDA-9595-E07B1CCA58B5}" destId="{FB043C4F-2CFD-436E-95DD-003B47F3B7B8}" srcOrd="6" destOrd="0" presId="urn:microsoft.com/office/officeart/2005/8/layout/hProcess11"/>
    <dgm:cxn modelId="{44DA0DA9-5A19-485E-91CF-3BCA129FC36D}" type="presParOf" srcId="{FB043C4F-2CFD-436E-95DD-003B47F3B7B8}" destId="{C6D2C4DA-D9D3-4B69-B64E-631329442009}" srcOrd="0" destOrd="0" presId="urn:microsoft.com/office/officeart/2005/8/layout/hProcess11"/>
    <dgm:cxn modelId="{26B62090-0B87-4251-B724-BD333A775B72}" type="presParOf" srcId="{FB043C4F-2CFD-436E-95DD-003B47F3B7B8}" destId="{CB2776A0-2814-497D-8C55-4A4C15B867CF}" srcOrd="1" destOrd="0" presId="urn:microsoft.com/office/officeart/2005/8/layout/hProcess11"/>
    <dgm:cxn modelId="{D498AD2B-86C1-4F70-95AC-75971B41B0CE}" type="presParOf" srcId="{FB043C4F-2CFD-436E-95DD-003B47F3B7B8}" destId="{BD107E31-6905-41C6-90CD-3D8B571509F2}" srcOrd="2" destOrd="0" presId="urn:microsoft.com/office/officeart/2005/8/layout/hProcess11"/>
    <dgm:cxn modelId="{F27AE8DE-0A05-4DC0-9054-633E65C0D698}" type="presParOf" srcId="{D3A9B37C-F063-4BDA-9595-E07B1CCA58B5}" destId="{44A4D675-6AB6-40CB-868F-A4F64A2A4934}" srcOrd="7" destOrd="0" presId="urn:microsoft.com/office/officeart/2005/8/layout/hProcess11"/>
    <dgm:cxn modelId="{07558A8A-BD2A-4231-9D5E-2CFF0A7939A3}" type="presParOf" srcId="{D3A9B37C-F063-4BDA-9595-E07B1CCA58B5}" destId="{D26CD13B-4AC7-42DB-8556-3F07967D3067}" srcOrd="8" destOrd="0" presId="urn:microsoft.com/office/officeart/2005/8/layout/hProcess11"/>
    <dgm:cxn modelId="{6AA476B6-772C-4193-A6E6-A59DB03D080D}" type="presParOf" srcId="{D26CD13B-4AC7-42DB-8556-3F07967D3067}" destId="{A5A08491-7B6D-4C61-8811-93BEA987C324}" srcOrd="0" destOrd="0" presId="urn:microsoft.com/office/officeart/2005/8/layout/hProcess11"/>
    <dgm:cxn modelId="{BB15791E-930F-4DEA-9BC1-44CF6F281F5C}" type="presParOf" srcId="{D26CD13B-4AC7-42DB-8556-3F07967D3067}" destId="{CE1A512E-F954-45FB-8E24-3F232AF0C93B}" srcOrd="1" destOrd="0" presId="urn:microsoft.com/office/officeart/2005/8/layout/hProcess11"/>
    <dgm:cxn modelId="{DF09E9D2-6CD3-40DC-8F44-E6725A633645}" type="presParOf" srcId="{D26CD13B-4AC7-42DB-8556-3F07967D3067}" destId="{ADEF05F1-3BF4-420F-9683-C7DEA9F8CBC7}" srcOrd="2" destOrd="0" presId="urn:microsoft.com/office/officeart/2005/8/layout/hProcess11"/>
    <dgm:cxn modelId="{77C48EEC-5A9B-4085-AE35-A8F3236AF969}" type="presParOf" srcId="{D3A9B37C-F063-4BDA-9595-E07B1CCA58B5}" destId="{192A6860-042F-46B5-BA1C-6B25475D7D66}" srcOrd="9" destOrd="0" presId="urn:microsoft.com/office/officeart/2005/8/layout/hProcess11"/>
    <dgm:cxn modelId="{67A1B978-BFDE-4922-B95A-58D1AC18A358}" type="presParOf" srcId="{D3A9B37C-F063-4BDA-9595-E07B1CCA58B5}" destId="{35704BFD-2830-4FA6-A8E6-47D714CA6802}" srcOrd="10" destOrd="0" presId="urn:microsoft.com/office/officeart/2005/8/layout/hProcess11"/>
    <dgm:cxn modelId="{A35C5834-652D-4C48-A8D4-02F1E02CB894}" type="presParOf" srcId="{35704BFD-2830-4FA6-A8E6-47D714CA6802}" destId="{E36D8E4F-7059-451B-B5B1-1AF649EC3153}" srcOrd="0" destOrd="0" presId="urn:microsoft.com/office/officeart/2005/8/layout/hProcess11"/>
    <dgm:cxn modelId="{ED6A39FD-11AF-4AAF-A7A1-EDBA93311E59}" type="presParOf" srcId="{35704BFD-2830-4FA6-A8E6-47D714CA6802}" destId="{A45C5045-0AFB-4A1D-9449-35DD9CC8C19D}" srcOrd="1" destOrd="0" presId="urn:microsoft.com/office/officeart/2005/8/layout/hProcess11"/>
    <dgm:cxn modelId="{803C4E74-9489-449D-896A-99A56F27CB43}" type="presParOf" srcId="{35704BFD-2830-4FA6-A8E6-47D714CA6802}" destId="{9C99733C-AECB-4B43-8FCE-79C242609146}"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8F9EC0C-4B04-47E5-831E-7668DAF9A83D}" type="doc">
      <dgm:prSet loTypeId="urn:microsoft.com/office/officeart/2005/8/layout/target3" loCatId="list" qsTypeId="urn:microsoft.com/office/officeart/2005/8/quickstyle/3d1" qsCatId="3D" csTypeId="urn:microsoft.com/office/officeart/2005/8/colors/colorful1" csCatId="colorful"/>
      <dgm:spPr/>
      <dgm:t>
        <a:bodyPr/>
        <a:lstStyle/>
        <a:p>
          <a:endParaRPr lang="tr-TR"/>
        </a:p>
      </dgm:t>
    </dgm:pt>
    <dgm:pt modelId="{985473B0-4225-4506-825B-EC6CF955650E}">
      <dgm:prSet/>
      <dgm:spPr/>
      <dgm:t>
        <a:bodyPr/>
        <a:lstStyle/>
        <a:p>
          <a:pPr rtl="0"/>
          <a:r>
            <a:rPr lang="tr-TR" baseline="0" dirty="0" smtClean="0"/>
            <a:t>Eser sahipleri ile bağlantılı hak sahiplerinin eserler üzerindeki manevi ve mali haklarını belirlemek ve korumak</a:t>
          </a:r>
          <a:endParaRPr lang="tr-TR" dirty="0"/>
        </a:p>
      </dgm:t>
    </dgm:pt>
    <dgm:pt modelId="{3036EC63-513E-46A1-86BB-DDF61F2E5B77}" type="parTrans" cxnId="{EBC0B8A8-66ED-4BA3-AB06-079B95F80995}">
      <dgm:prSet/>
      <dgm:spPr/>
      <dgm:t>
        <a:bodyPr/>
        <a:lstStyle/>
        <a:p>
          <a:endParaRPr lang="tr-TR"/>
        </a:p>
      </dgm:t>
    </dgm:pt>
    <dgm:pt modelId="{95D27BE6-1846-468E-812F-6B09FFE7340E}" type="sibTrans" cxnId="{EBC0B8A8-66ED-4BA3-AB06-079B95F80995}">
      <dgm:prSet/>
      <dgm:spPr/>
      <dgm:t>
        <a:bodyPr/>
        <a:lstStyle/>
        <a:p>
          <a:endParaRPr lang="tr-TR"/>
        </a:p>
      </dgm:t>
    </dgm:pt>
    <dgm:pt modelId="{ED4D53E2-BB33-41EA-A300-65D748560F6E}">
      <dgm:prSet/>
      <dgm:spPr/>
      <dgm:t>
        <a:bodyPr/>
        <a:lstStyle/>
        <a:p>
          <a:pPr rtl="0"/>
          <a:r>
            <a:rPr lang="tr-TR" baseline="0" smtClean="0"/>
            <a:t>Eserlerden yararlanma şartlarını düzenlemek</a:t>
          </a:r>
          <a:endParaRPr lang="tr-TR"/>
        </a:p>
      </dgm:t>
    </dgm:pt>
    <dgm:pt modelId="{A0AF7DB7-5DD7-4EA2-9F15-B9B92F877434}" type="parTrans" cxnId="{0C4B11F9-8A40-4506-94CA-2C575129F446}">
      <dgm:prSet/>
      <dgm:spPr/>
      <dgm:t>
        <a:bodyPr/>
        <a:lstStyle/>
        <a:p>
          <a:endParaRPr lang="tr-TR"/>
        </a:p>
      </dgm:t>
    </dgm:pt>
    <dgm:pt modelId="{A8EA3F57-A5A5-4D16-A987-6854072E2746}" type="sibTrans" cxnId="{0C4B11F9-8A40-4506-94CA-2C575129F446}">
      <dgm:prSet/>
      <dgm:spPr/>
      <dgm:t>
        <a:bodyPr/>
        <a:lstStyle/>
        <a:p>
          <a:endParaRPr lang="tr-TR"/>
        </a:p>
      </dgm:t>
    </dgm:pt>
    <dgm:pt modelId="{4AD91743-D2FC-4453-922D-C61D9C3B30F6}">
      <dgm:prSet/>
      <dgm:spPr/>
      <dgm:t>
        <a:bodyPr/>
        <a:lstStyle/>
        <a:p>
          <a:pPr rtl="0"/>
          <a:r>
            <a:rPr lang="tr-TR" baseline="0" smtClean="0"/>
            <a:t>Öngörülen esas ve usullere aykırı yararlanma halinde yaptırımları tespit etmek</a:t>
          </a:r>
          <a:endParaRPr lang="tr-TR"/>
        </a:p>
      </dgm:t>
    </dgm:pt>
    <dgm:pt modelId="{E4288557-8F79-4D3B-BB00-6FA4342F55B6}" type="parTrans" cxnId="{E62582BE-9114-4B32-BBB2-310D2181DE9F}">
      <dgm:prSet/>
      <dgm:spPr/>
      <dgm:t>
        <a:bodyPr/>
        <a:lstStyle/>
        <a:p>
          <a:endParaRPr lang="tr-TR"/>
        </a:p>
      </dgm:t>
    </dgm:pt>
    <dgm:pt modelId="{E9E97F2D-3992-4264-BBEC-034523A234C1}" type="sibTrans" cxnId="{E62582BE-9114-4B32-BBB2-310D2181DE9F}">
      <dgm:prSet/>
      <dgm:spPr/>
      <dgm:t>
        <a:bodyPr/>
        <a:lstStyle/>
        <a:p>
          <a:endParaRPr lang="tr-TR"/>
        </a:p>
      </dgm:t>
    </dgm:pt>
    <dgm:pt modelId="{DD6CCA86-8F9F-4066-83C4-33484385AC1A}">
      <dgm:prSet/>
      <dgm:spPr/>
      <dgm:t>
        <a:bodyPr/>
        <a:lstStyle/>
        <a:p>
          <a:pPr rtl="0"/>
          <a:r>
            <a:rPr lang="tr-TR" baseline="0" smtClean="0"/>
            <a:t>Eser sahipleri ile kullanıcılar arasında denge kurmak</a:t>
          </a:r>
          <a:endParaRPr lang="tr-TR"/>
        </a:p>
      </dgm:t>
    </dgm:pt>
    <dgm:pt modelId="{B88A1FD1-23BD-4867-94CC-CD9BB0E816F3}" type="parTrans" cxnId="{3399837F-0899-4C2B-A9E8-3F018C842ECC}">
      <dgm:prSet/>
      <dgm:spPr/>
      <dgm:t>
        <a:bodyPr/>
        <a:lstStyle/>
        <a:p>
          <a:endParaRPr lang="tr-TR"/>
        </a:p>
      </dgm:t>
    </dgm:pt>
    <dgm:pt modelId="{21BBE650-A5C1-4C4F-A825-61A77BC2AA41}" type="sibTrans" cxnId="{3399837F-0899-4C2B-A9E8-3F018C842ECC}">
      <dgm:prSet/>
      <dgm:spPr/>
      <dgm:t>
        <a:bodyPr/>
        <a:lstStyle/>
        <a:p>
          <a:endParaRPr lang="tr-TR"/>
        </a:p>
      </dgm:t>
    </dgm:pt>
    <dgm:pt modelId="{E7EEEE0C-1192-48E1-818A-B599ABA05A4A}" type="pres">
      <dgm:prSet presAssocID="{A8F9EC0C-4B04-47E5-831E-7668DAF9A83D}" presName="Name0" presStyleCnt="0">
        <dgm:presLayoutVars>
          <dgm:chMax val="7"/>
          <dgm:dir/>
          <dgm:animLvl val="lvl"/>
          <dgm:resizeHandles val="exact"/>
        </dgm:presLayoutVars>
      </dgm:prSet>
      <dgm:spPr/>
      <dgm:t>
        <a:bodyPr/>
        <a:lstStyle/>
        <a:p>
          <a:endParaRPr lang="tr-TR"/>
        </a:p>
      </dgm:t>
    </dgm:pt>
    <dgm:pt modelId="{B3D6AA9D-58E8-4F72-88EB-F32BA45CA128}" type="pres">
      <dgm:prSet presAssocID="{985473B0-4225-4506-825B-EC6CF955650E}" presName="circle1" presStyleLbl="node1" presStyleIdx="0" presStyleCnt="4"/>
      <dgm:spPr/>
    </dgm:pt>
    <dgm:pt modelId="{76BD8FD9-9364-451E-B98D-2622ACCA6CDA}" type="pres">
      <dgm:prSet presAssocID="{985473B0-4225-4506-825B-EC6CF955650E}" presName="space" presStyleCnt="0"/>
      <dgm:spPr/>
    </dgm:pt>
    <dgm:pt modelId="{7DFEB521-1135-4B75-A88F-C33D5CF8A719}" type="pres">
      <dgm:prSet presAssocID="{985473B0-4225-4506-825B-EC6CF955650E}" presName="rect1" presStyleLbl="alignAcc1" presStyleIdx="0" presStyleCnt="4"/>
      <dgm:spPr/>
      <dgm:t>
        <a:bodyPr/>
        <a:lstStyle/>
        <a:p>
          <a:endParaRPr lang="tr-TR"/>
        </a:p>
      </dgm:t>
    </dgm:pt>
    <dgm:pt modelId="{8F824E60-7244-4876-B3C4-E0B4A49F3750}" type="pres">
      <dgm:prSet presAssocID="{ED4D53E2-BB33-41EA-A300-65D748560F6E}" presName="vertSpace2" presStyleLbl="node1" presStyleIdx="0" presStyleCnt="4"/>
      <dgm:spPr/>
    </dgm:pt>
    <dgm:pt modelId="{108CC4EA-F2A5-400D-AD47-47CC00180FF5}" type="pres">
      <dgm:prSet presAssocID="{ED4D53E2-BB33-41EA-A300-65D748560F6E}" presName="circle2" presStyleLbl="node1" presStyleIdx="1" presStyleCnt="4"/>
      <dgm:spPr/>
    </dgm:pt>
    <dgm:pt modelId="{307D7402-174B-425C-B859-3E38B195B274}" type="pres">
      <dgm:prSet presAssocID="{ED4D53E2-BB33-41EA-A300-65D748560F6E}" presName="rect2" presStyleLbl="alignAcc1" presStyleIdx="1" presStyleCnt="4"/>
      <dgm:spPr/>
      <dgm:t>
        <a:bodyPr/>
        <a:lstStyle/>
        <a:p>
          <a:endParaRPr lang="tr-TR"/>
        </a:p>
      </dgm:t>
    </dgm:pt>
    <dgm:pt modelId="{4FB6E5F7-F2B4-45B6-BDC0-351BB81C7888}" type="pres">
      <dgm:prSet presAssocID="{4AD91743-D2FC-4453-922D-C61D9C3B30F6}" presName="vertSpace3" presStyleLbl="node1" presStyleIdx="1" presStyleCnt="4"/>
      <dgm:spPr/>
    </dgm:pt>
    <dgm:pt modelId="{0D44FF05-0685-4A05-AD6F-CB875CB376AC}" type="pres">
      <dgm:prSet presAssocID="{4AD91743-D2FC-4453-922D-C61D9C3B30F6}" presName="circle3" presStyleLbl="node1" presStyleIdx="2" presStyleCnt="4"/>
      <dgm:spPr/>
    </dgm:pt>
    <dgm:pt modelId="{A9FFD435-3D27-4ED2-A436-E4C5CDA59583}" type="pres">
      <dgm:prSet presAssocID="{4AD91743-D2FC-4453-922D-C61D9C3B30F6}" presName="rect3" presStyleLbl="alignAcc1" presStyleIdx="2" presStyleCnt="4"/>
      <dgm:spPr/>
      <dgm:t>
        <a:bodyPr/>
        <a:lstStyle/>
        <a:p>
          <a:endParaRPr lang="tr-TR"/>
        </a:p>
      </dgm:t>
    </dgm:pt>
    <dgm:pt modelId="{5CFDCD36-07AA-4EAC-B107-A51BD5B8A74F}" type="pres">
      <dgm:prSet presAssocID="{DD6CCA86-8F9F-4066-83C4-33484385AC1A}" presName="vertSpace4" presStyleLbl="node1" presStyleIdx="2" presStyleCnt="4"/>
      <dgm:spPr/>
    </dgm:pt>
    <dgm:pt modelId="{2F009757-7370-48CA-B513-B0903C5F9612}" type="pres">
      <dgm:prSet presAssocID="{DD6CCA86-8F9F-4066-83C4-33484385AC1A}" presName="circle4" presStyleLbl="node1" presStyleIdx="3" presStyleCnt="4"/>
      <dgm:spPr/>
    </dgm:pt>
    <dgm:pt modelId="{0A5DB7FC-CA50-43EC-A7E2-1D477D620885}" type="pres">
      <dgm:prSet presAssocID="{DD6CCA86-8F9F-4066-83C4-33484385AC1A}" presName="rect4" presStyleLbl="alignAcc1" presStyleIdx="3" presStyleCnt="4"/>
      <dgm:spPr/>
      <dgm:t>
        <a:bodyPr/>
        <a:lstStyle/>
        <a:p>
          <a:endParaRPr lang="tr-TR"/>
        </a:p>
      </dgm:t>
    </dgm:pt>
    <dgm:pt modelId="{286BDC84-3900-48ED-8833-49E4A0EC558C}" type="pres">
      <dgm:prSet presAssocID="{985473B0-4225-4506-825B-EC6CF955650E}" presName="rect1ParTxNoCh" presStyleLbl="alignAcc1" presStyleIdx="3" presStyleCnt="4">
        <dgm:presLayoutVars>
          <dgm:chMax val="1"/>
          <dgm:bulletEnabled val="1"/>
        </dgm:presLayoutVars>
      </dgm:prSet>
      <dgm:spPr/>
      <dgm:t>
        <a:bodyPr/>
        <a:lstStyle/>
        <a:p>
          <a:endParaRPr lang="tr-TR"/>
        </a:p>
      </dgm:t>
    </dgm:pt>
    <dgm:pt modelId="{0836D693-3C01-4821-A98E-54C1722EEED6}" type="pres">
      <dgm:prSet presAssocID="{ED4D53E2-BB33-41EA-A300-65D748560F6E}" presName="rect2ParTxNoCh" presStyleLbl="alignAcc1" presStyleIdx="3" presStyleCnt="4">
        <dgm:presLayoutVars>
          <dgm:chMax val="1"/>
          <dgm:bulletEnabled val="1"/>
        </dgm:presLayoutVars>
      </dgm:prSet>
      <dgm:spPr/>
      <dgm:t>
        <a:bodyPr/>
        <a:lstStyle/>
        <a:p>
          <a:endParaRPr lang="tr-TR"/>
        </a:p>
      </dgm:t>
    </dgm:pt>
    <dgm:pt modelId="{CBEF0D1A-9DA5-43D6-BF67-035AF5D50152}" type="pres">
      <dgm:prSet presAssocID="{4AD91743-D2FC-4453-922D-C61D9C3B30F6}" presName="rect3ParTxNoCh" presStyleLbl="alignAcc1" presStyleIdx="3" presStyleCnt="4">
        <dgm:presLayoutVars>
          <dgm:chMax val="1"/>
          <dgm:bulletEnabled val="1"/>
        </dgm:presLayoutVars>
      </dgm:prSet>
      <dgm:spPr/>
      <dgm:t>
        <a:bodyPr/>
        <a:lstStyle/>
        <a:p>
          <a:endParaRPr lang="tr-TR"/>
        </a:p>
      </dgm:t>
    </dgm:pt>
    <dgm:pt modelId="{0A33A235-2ABF-406A-9905-FB0EA7B6E769}" type="pres">
      <dgm:prSet presAssocID="{DD6CCA86-8F9F-4066-83C4-33484385AC1A}" presName="rect4ParTxNoCh" presStyleLbl="alignAcc1" presStyleIdx="3" presStyleCnt="4">
        <dgm:presLayoutVars>
          <dgm:chMax val="1"/>
          <dgm:bulletEnabled val="1"/>
        </dgm:presLayoutVars>
      </dgm:prSet>
      <dgm:spPr/>
      <dgm:t>
        <a:bodyPr/>
        <a:lstStyle/>
        <a:p>
          <a:endParaRPr lang="tr-TR"/>
        </a:p>
      </dgm:t>
    </dgm:pt>
  </dgm:ptLst>
  <dgm:cxnLst>
    <dgm:cxn modelId="{E62582BE-9114-4B32-BBB2-310D2181DE9F}" srcId="{A8F9EC0C-4B04-47E5-831E-7668DAF9A83D}" destId="{4AD91743-D2FC-4453-922D-C61D9C3B30F6}" srcOrd="2" destOrd="0" parTransId="{E4288557-8F79-4D3B-BB00-6FA4342F55B6}" sibTransId="{E9E97F2D-3992-4264-BBEC-034523A234C1}"/>
    <dgm:cxn modelId="{BECB28C1-BB71-4EBF-9503-42247E533E9E}" type="presOf" srcId="{A8F9EC0C-4B04-47E5-831E-7668DAF9A83D}" destId="{E7EEEE0C-1192-48E1-818A-B599ABA05A4A}" srcOrd="0" destOrd="0" presId="urn:microsoft.com/office/officeart/2005/8/layout/target3"/>
    <dgm:cxn modelId="{03AF6431-CCF4-4F35-B3C3-3BD986F16F94}" type="presOf" srcId="{DD6CCA86-8F9F-4066-83C4-33484385AC1A}" destId="{0A5DB7FC-CA50-43EC-A7E2-1D477D620885}" srcOrd="0" destOrd="0" presId="urn:microsoft.com/office/officeart/2005/8/layout/target3"/>
    <dgm:cxn modelId="{2D3C9C64-A449-4762-B6ED-76BD9D6C6313}" type="presOf" srcId="{985473B0-4225-4506-825B-EC6CF955650E}" destId="{286BDC84-3900-48ED-8833-49E4A0EC558C}" srcOrd="1" destOrd="0" presId="urn:microsoft.com/office/officeart/2005/8/layout/target3"/>
    <dgm:cxn modelId="{EBC0B8A8-66ED-4BA3-AB06-079B95F80995}" srcId="{A8F9EC0C-4B04-47E5-831E-7668DAF9A83D}" destId="{985473B0-4225-4506-825B-EC6CF955650E}" srcOrd="0" destOrd="0" parTransId="{3036EC63-513E-46A1-86BB-DDF61F2E5B77}" sibTransId="{95D27BE6-1846-468E-812F-6B09FFE7340E}"/>
    <dgm:cxn modelId="{2F37D9B6-9F59-4CBA-A495-FEDA52ACDA67}" type="presOf" srcId="{4AD91743-D2FC-4453-922D-C61D9C3B30F6}" destId="{CBEF0D1A-9DA5-43D6-BF67-035AF5D50152}" srcOrd="1" destOrd="0" presId="urn:microsoft.com/office/officeart/2005/8/layout/target3"/>
    <dgm:cxn modelId="{3399837F-0899-4C2B-A9E8-3F018C842ECC}" srcId="{A8F9EC0C-4B04-47E5-831E-7668DAF9A83D}" destId="{DD6CCA86-8F9F-4066-83C4-33484385AC1A}" srcOrd="3" destOrd="0" parTransId="{B88A1FD1-23BD-4867-94CC-CD9BB0E816F3}" sibTransId="{21BBE650-A5C1-4C4F-A825-61A77BC2AA41}"/>
    <dgm:cxn modelId="{0C4B11F9-8A40-4506-94CA-2C575129F446}" srcId="{A8F9EC0C-4B04-47E5-831E-7668DAF9A83D}" destId="{ED4D53E2-BB33-41EA-A300-65D748560F6E}" srcOrd="1" destOrd="0" parTransId="{A0AF7DB7-5DD7-4EA2-9F15-B9B92F877434}" sibTransId="{A8EA3F57-A5A5-4D16-A987-6854072E2746}"/>
    <dgm:cxn modelId="{1F7B31BC-A3E2-4CC5-AFC0-3F7EDD7596BB}" type="presOf" srcId="{985473B0-4225-4506-825B-EC6CF955650E}" destId="{7DFEB521-1135-4B75-A88F-C33D5CF8A719}" srcOrd="0" destOrd="0" presId="urn:microsoft.com/office/officeart/2005/8/layout/target3"/>
    <dgm:cxn modelId="{49FD1981-048F-4739-A517-EAD2D65AF266}" type="presOf" srcId="{4AD91743-D2FC-4453-922D-C61D9C3B30F6}" destId="{A9FFD435-3D27-4ED2-A436-E4C5CDA59583}" srcOrd="0" destOrd="0" presId="urn:microsoft.com/office/officeart/2005/8/layout/target3"/>
    <dgm:cxn modelId="{755548DA-1F67-49CB-BE55-64F267DDC74E}" type="presOf" srcId="{DD6CCA86-8F9F-4066-83C4-33484385AC1A}" destId="{0A33A235-2ABF-406A-9905-FB0EA7B6E769}" srcOrd="1" destOrd="0" presId="urn:microsoft.com/office/officeart/2005/8/layout/target3"/>
    <dgm:cxn modelId="{23B3AB4B-B637-4EE7-9322-E3984FB6F129}" type="presOf" srcId="{ED4D53E2-BB33-41EA-A300-65D748560F6E}" destId="{307D7402-174B-425C-B859-3E38B195B274}" srcOrd="0" destOrd="0" presId="urn:microsoft.com/office/officeart/2005/8/layout/target3"/>
    <dgm:cxn modelId="{3342D8BB-22A1-410F-8653-2D3D62213CE1}" type="presOf" srcId="{ED4D53E2-BB33-41EA-A300-65D748560F6E}" destId="{0836D693-3C01-4821-A98E-54C1722EEED6}" srcOrd="1" destOrd="0" presId="urn:microsoft.com/office/officeart/2005/8/layout/target3"/>
    <dgm:cxn modelId="{4274C72B-0D7E-46CF-AB88-A16F5BAAC60A}" type="presParOf" srcId="{E7EEEE0C-1192-48E1-818A-B599ABA05A4A}" destId="{B3D6AA9D-58E8-4F72-88EB-F32BA45CA128}" srcOrd="0" destOrd="0" presId="urn:microsoft.com/office/officeart/2005/8/layout/target3"/>
    <dgm:cxn modelId="{62FDBE5E-75AA-4188-8870-3725E40F7DC9}" type="presParOf" srcId="{E7EEEE0C-1192-48E1-818A-B599ABA05A4A}" destId="{76BD8FD9-9364-451E-B98D-2622ACCA6CDA}" srcOrd="1" destOrd="0" presId="urn:microsoft.com/office/officeart/2005/8/layout/target3"/>
    <dgm:cxn modelId="{3591219E-AFB8-49EB-ADC1-23EC4B6C9F22}" type="presParOf" srcId="{E7EEEE0C-1192-48E1-818A-B599ABA05A4A}" destId="{7DFEB521-1135-4B75-A88F-C33D5CF8A719}" srcOrd="2" destOrd="0" presId="urn:microsoft.com/office/officeart/2005/8/layout/target3"/>
    <dgm:cxn modelId="{DC018BFF-05FE-4E74-B5F3-8AE406AE0FA7}" type="presParOf" srcId="{E7EEEE0C-1192-48E1-818A-B599ABA05A4A}" destId="{8F824E60-7244-4876-B3C4-E0B4A49F3750}" srcOrd="3" destOrd="0" presId="urn:microsoft.com/office/officeart/2005/8/layout/target3"/>
    <dgm:cxn modelId="{A78C911C-C1DF-4ABF-B8FB-35A329EBFCE3}" type="presParOf" srcId="{E7EEEE0C-1192-48E1-818A-B599ABA05A4A}" destId="{108CC4EA-F2A5-400D-AD47-47CC00180FF5}" srcOrd="4" destOrd="0" presId="urn:microsoft.com/office/officeart/2005/8/layout/target3"/>
    <dgm:cxn modelId="{98392ED1-23DD-4038-BD55-A078A721C8E6}" type="presParOf" srcId="{E7EEEE0C-1192-48E1-818A-B599ABA05A4A}" destId="{307D7402-174B-425C-B859-3E38B195B274}" srcOrd="5" destOrd="0" presId="urn:microsoft.com/office/officeart/2005/8/layout/target3"/>
    <dgm:cxn modelId="{792712E0-8752-44AB-8DDB-4A5F50B0F7C3}" type="presParOf" srcId="{E7EEEE0C-1192-48E1-818A-B599ABA05A4A}" destId="{4FB6E5F7-F2B4-45B6-BDC0-351BB81C7888}" srcOrd="6" destOrd="0" presId="urn:microsoft.com/office/officeart/2005/8/layout/target3"/>
    <dgm:cxn modelId="{A72EF26C-01BF-47B8-9E21-9D9BD2AF128D}" type="presParOf" srcId="{E7EEEE0C-1192-48E1-818A-B599ABA05A4A}" destId="{0D44FF05-0685-4A05-AD6F-CB875CB376AC}" srcOrd="7" destOrd="0" presId="urn:microsoft.com/office/officeart/2005/8/layout/target3"/>
    <dgm:cxn modelId="{D87CCEFA-A097-4B24-88EA-20B58E0E5209}" type="presParOf" srcId="{E7EEEE0C-1192-48E1-818A-B599ABA05A4A}" destId="{A9FFD435-3D27-4ED2-A436-E4C5CDA59583}" srcOrd="8" destOrd="0" presId="urn:microsoft.com/office/officeart/2005/8/layout/target3"/>
    <dgm:cxn modelId="{414FDBCA-A47D-46F2-8F1B-9D3554E779AB}" type="presParOf" srcId="{E7EEEE0C-1192-48E1-818A-B599ABA05A4A}" destId="{5CFDCD36-07AA-4EAC-B107-A51BD5B8A74F}" srcOrd="9" destOrd="0" presId="urn:microsoft.com/office/officeart/2005/8/layout/target3"/>
    <dgm:cxn modelId="{A3AD62B4-951B-49EB-BD34-630D5A093B6F}" type="presParOf" srcId="{E7EEEE0C-1192-48E1-818A-B599ABA05A4A}" destId="{2F009757-7370-48CA-B513-B0903C5F9612}" srcOrd="10" destOrd="0" presId="urn:microsoft.com/office/officeart/2005/8/layout/target3"/>
    <dgm:cxn modelId="{5F24491E-348D-4314-98DA-F92F010C6F20}" type="presParOf" srcId="{E7EEEE0C-1192-48E1-818A-B599ABA05A4A}" destId="{0A5DB7FC-CA50-43EC-A7E2-1D477D620885}" srcOrd="11" destOrd="0" presId="urn:microsoft.com/office/officeart/2005/8/layout/target3"/>
    <dgm:cxn modelId="{B8F5F783-148D-4988-900A-C6C52E1338D2}" type="presParOf" srcId="{E7EEEE0C-1192-48E1-818A-B599ABA05A4A}" destId="{286BDC84-3900-48ED-8833-49E4A0EC558C}" srcOrd="12" destOrd="0" presId="urn:microsoft.com/office/officeart/2005/8/layout/target3"/>
    <dgm:cxn modelId="{07BEB9CD-D41A-4713-A6EF-2EECB685B51C}" type="presParOf" srcId="{E7EEEE0C-1192-48E1-818A-B599ABA05A4A}" destId="{0836D693-3C01-4821-A98E-54C1722EEED6}" srcOrd="13" destOrd="0" presId="urn:microsoft.com/office/officeart/2005/8/layout/target3"/>
    <dgm:cxn modelId="{E6F2408C-FCD7-4955-B24C-4E39A9E4C7E9}" type="presParOf" srcId="{E7EEEE0C-1192-48E1-818A-B599ABA05A4A}" destId="{CBEF0D1A-9DA5-43D6-BF67-035AF5D50152}" srcOrd="14" destOrd="0" presId="urn:microsoft.com/office/officeart/2005/8/layout/target3"/>
    <dgm:cxn modelId="{3189D971-2FC1-4372-9769-5CB3685B64B2}" type="presParOf" srcId="{E7EEEE0C-1192-48E1-818A-B599ABA05A4A}" destId="{0A33A235-2ABF-406A-9905-FB0EA7B6E769}"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2B4619-E063-4626-B269-FFFA9F3E5940}" type="doc">
      <dgm:prSet loTypeId="urn:microsoft.com/office/officeart/2005/8/layout/vList2" loCatId="list" qsTypeId="urn:microsoft.com/office/officeart/2005/8/quickstyle/simple5" qsCatId="simple" csTypeId="urn:microsoft.com/office/officeart/2005/8/colors/colorful3" csCatId="colorful"/>
      <dgm:spPr/>
      <dgm:t>
        <a:bodyPr/>
        <a:lstStyle/>
        <a:p>
          <a:endParaRPr lang="tr-TR"/>
        </a:p>
      </dgm:t>
    </dgm:pt>
    <dgm:pt modelId="{9D820A6D-AFB2-4E16-A4F4-3063C27F6175}">
      <dgm:prSet/>
      <dgm:spPr/>
      <dgm:t>
        <a:bodyPr/>
        <a:lstStyle/>
        <a:p>
          <a:pPr rtl="0"/>
          <a:r>
            <a:rPr lang="tr-TR" baseline="0" smtClean="0"/>
            <a:t>Kanunumuza göre bir fikir ve sanat ürününün eser olarak kabul edilip koruma altına alınabilmesi için:</a:t>
          </a:r>
          <a:endParaRPr lang="tr-TR"/>
        </a:p>
      </dgm:t>
    </dgm:pt>
    <dgm:pt modelId="{75FAB4AC-34E2-40A7-AB2D-C2CF4315DE90}" type="parTrans" cxnId="{E454403C-EB1C-4B13-8A5F-B68F1579320E}">
      <dgm:prSet/>
      <dgm:spPr/>
      <dgm:t>
        <a:bodyPr/>
        <a:lstStyle/>
        <a:p>
          <a:endParaRPr lang="tr-TR"/>
        </a:p>
      </dgm:t>
    </dgm:pt>
    <dgm:pt modelId="{013B8CAD-7BD5-4A38-9E19-F054A477357B}" type="sibTrans" cxnId="{E454403C-EB1C-4B13-8A5F-B68F1579320E}">
      <dgm:prSet/>
      <dgm:spPr/>
      <dgm:t>
        <a:bodyPr/>
        <a:lstStyle/>
        <a:p>
          <a:endParaRPr lang="tr-TR"/>
        </a:p>
      </dgm:t>
    </dgm:pt>
    <dgm:pt modelId="{B1D794C9-CB89-4D43-A421-C5925E0CFAC8}">
      <dgm:prSet/>
      <dgm:spPr/>
      <dgm:t>
        <a:bodyPr/>
        <a:lstStyle/>
        <a:p>
          <a:pPr rtl="0"/>
          <a:r>
            <a:rPr lang="tr-TR" baseline="0" smtClean="0"/>
            <a:t>Sahibinin hususiyetini taşıması,</a:t>
          </a:r>
          <a:endParaRPr lang="tr-TR"/>
        </a:p>
      </dgm:t>
    </dgm:pt>
    <dgm:pt modelId="{39F49B99-77C3-4A38-8504-2E729AF1BC0A}" type="parTrans" cxnId="{0EDDD5EA-4FE7-4EB0-985E-35D893912623}">
      <dgm:prSet/>
      <dgm:spPr/>
      <dgm:t>
        <a:bodyPr/>
        <a:lstStyle/>
        <a:p>
          <a:endParaRPr lang="tr-TR"/>
        </a:p>
      </dgm:t>
    </dgm:pt>
    <dgm:pt modelId="{927D7C27-BF8F-4C66-BE1B-8451127B0DC1}" type="sibTrans" cxnId="{0EDDD5EA-4FE7-4EB0-985E-35D893912623}">
      <dgm:prSet/>
      <dgm:spPr/>
      <dgm:t>
        <a:bodyPr/>
        <a:lstStyle/>
        <a:p>
          <a:endParaRPr lang="tr-TR"/>
        </a:p>
      </dgm:t>
    </dgm:pt>
    <dgm:pt modelId="{8D56F3CE-DE1E-4DE3-8868-4A2D9F364247}">
      <dgm:prSet/>
      <dgm:spPr/>
      <dgm:t>
        <a:bodyPr/>
        <a:lstStyle/>
        <a:p>
          <a:pPr rtl="0"/>
          <a:r>
            <a:rPr lang="tr-TR" baseline="0" smtClean="0"/>
            <a:t>Şekillenmiş olması,</a:t>
          </a:r>
          <a:endParaRPr lang="tr-TR"/>
        </a:p>
      </dgm:t>
    </dgm:pt>
    <dgm:pt modelId="{3E9E45CB-51A0-4807-B547-C040FD84E53A}" type="parTrans" cxnId="{A9F5B9DC-08F8-4BEF-B439-CE26E70BCF51}">
      <dgm:prSet/>
      <dgm:spPr/>
      <dgm:t>
        <a:bodyPr/>
        <a:lstStyle/>
        <a:p>
          <a:endParaRPr lang="tr-TR"/>
        </a:p>
      </dgm:t>
    </dgm:pt>
    <dgm:pt modelId="{B3923DE6-84C5-4326-B89B-5F287F54FEA5}" type="sibTrans" cxnId="{A9F5B9DC-08F8-4BEF-B439-CE26E70BCF51}">
      <dgm:prSet/>
      <dgm:spPr/>
      <dgm:t>
        <a:bodyPr/>
        <a:lstStyle/>
        <a:p>
          <a:endParaRPr lang="tr-TR"/>
        </a:p>
      </dgm:t>
    </dgm:pt>
    <dgm:pt modelId="{BF3A66DB-0C6F-429D-BAB0-777D038AD177}">
      <dgm:prSet/>
      <dgm:spPr/>
      <dgm:t>
        <a:bodyPr/>
        <a:lstStyle/>
        <a:p>
          <a:pPr rtl="0"/>
          <a:r>
            <a:rPr lang="tr-TR" baseline="0" smtClean="0"/>
            <a:t>Kanunda sayılan eser türlerinden birine girmesi,</a:t>
          </a:r>
          <a:endParaRPr lang="tr-TR"/>
        </a:p>
      </dgm:t>
    </dgm:pt>
    <dgm:pt modelId="{78DA05D1-F268-41B8-8B35-810E670C91FD}" type="parTrans" cxnId="{ECB6C49B-45B6-40F5-BD52-40EB5D913CE5}">
      <dgm:prSet/>
      <dgm:spPr/>
      <dgm:t>
        <a:bodyPr/>
        <a:lstStyle/>
        <a:p>
          <a:endParaRPr lang="tr-TR"/>
        </a:p>
      </dgm:t>
    </dgm:pt>
    <dgm:pt modelId="{B049B398-91A5-4096-8A39-175699E2C2D9}" type="sibTrans" cxnId="{ECB6C49B-45B6-40F5-BD52-40EB5D913CE5}">
      <dgm:prSet/>
      <dgm:spPr/>
      <dgm:t>
        <a:bodyPr/>
        <a:lstStyle/>
        <a:p>
          <a:endParaRPr lang="tr-TR"/>
        </a:p>
      </dgm:t>
    </dgm:pt>
    <dgm:pt modelId="{9459B9BD-FC73-4F5C-B3EF-8B6F62E97E82}">
      <dgm:prSet/>
      <dgm:spPr/>
      <dgm:t>
        <a:bodyPr/>
        <a:lstStyle/>
        <a:p>
          <a:pPr rtl="0"/>
          <a:r>
            <a:rPr lang="tr-TR" baseline="0" smtClean="0"/>
            <a:t>Fikri bir çabanın ürünü olması gerekmektedir.</a:t>
          </a:r>
          <a:endParaRPr lang="tr-TR"/>
        </a:p>
      </dgm:t>
    </dgm:pt>
    <dgm:pt modelId="{E64E77D0-0AE5-4A07-A817-385F2B31EC08}" type="parTrans" cxnId="{43AEEE3F-1EF3-45C1-84D1-0E3EB4D8B6A6}">
      <dgm:prSet/>
      <dgm:spPr/>
      <dgm:t>
        <a:bodyPr/>
        <a:lstStyle/>
        <a:p>
          <a:endParaRPr lang="tr-TR"/>
        </a:p>
      </dgm:t>
    </dgm:pt>
    <dgm:pt modelId="{8B661DE8-C96B-4838-B2CA-09A4A08F4448}" type="sibTrans" cxnId="{43AEEE3F-1EF3-45C1-84D1-0E3EB4D8B6A6}">
      <dgm:prSet/>
      <dgm:spPr/>
      <dgm:t>
        <a:bodyPr/>
        <a:lstStyle/>
        <a:p>
          <a:endParaRPr lang="tr-TR"/>
        </a:p>
      </dgm:t>
    </dgm:pt>
    <dgm:pt modelId="{935EE39B-EB8E-4989-84C3-1A35DB1895F2}" type="pres">
      <dgm:prSet presAssocID="{0D2B4619-E063-4626-B269-FFFA9F3E5940}" presName="linear" presStyleCnt="0">
        <dgm:presLayoutVars>
          <dgm:animLvl val="lvl"/>
          <dgm:resizeHandles val="exact"/>
        </dgm:presLayoutVars>
      </dgm:prSet>
      <dgm:spPr/>
      <dgm:t>
        <a:bodyPr/>
        <a:lstStyle/>
        <a:p>
          <a:endParaRPr lang="tr-TR"/>
        </a:p>
      </dgm:t>
    </dgm:pt>
    <dgm:pt modelId="{8C1D8F07-3D11-49A9-820C-ECBF0238E1CA}" type="pres">
      <dgm:prSet presAssocID="{9D820A6D-AFB2-4E16-A4F4-3063C27F6175}" presName="parentText" presStyleLbl="node1" presStyleIdx="0" presStyleCnt="1">
        <dgm:presLayoutVars>
          <dgm:chMax val="0"/>
          <dgm:bulletEnabled val="1"/>
        </dgm:presLayoutVars>
      </dgm:prSet>
      <dgm:spPr/>
      <dgm:t>
        <a:bodyPr/>
        <a:lstStyle/>
        <a:p>
          <a:endParaRPr lang="tr-TR"/>
        </a:p>
      </dgm:t>
    </dgm:pt>
    <dgm:pt modelId="{216422D2-6073-4678-A726-871389882E0A}" type="pres">
      <dgm:prSet presAssocID="{9D820A6D-AFB2-4E16-A4F4-3063C27F6175}" presName="childText" presStyleLbl="revTx" presStyleIdx="0" presStyleCnt="1">
        <dgm:presLayoutVars>
          <dgm:bulletEnabled val="1"/>
        </dgm:presLayoutVars>
      </dgm:prSet>
      <dgm:spPr/>
      <dgm:t>
        <a:bodyPr/>
        <a:lstStyle/>
        <a:p>
          <a:endParaRPr lang="tr-TR"/>
        </a:p>
      </dgm:t>
    </dgm:pt>
  </dgm:ptLst>
  <dgm:cxnLst>
    <dgm:cxn modelId="{AF61150B-2ECF-4E2D-B1E0-F1BAFF177327}" type="presOf" srcId="{9459B9BD-FC73-4F5C-B3EF-8B6F62E97E82}" destId="{216422D2-6073-4678-A726-871389882E0A}" srcOrd="0" destOrd="3" presId="urn:microsoft.com/office/officeart/2005/8/layout/vList2"/>
    <dgm:cxn modelId="{78F72860-BAFC-4856-91E0-3FF370456B43}" type="presOf" srcId="{0D2B4619-E063-4626-B269-FFFA9F3E5940}" destId="{935EE39B-EB8E-4989-84C3-1A35DB1895F2}" srcOrd="0" destOrd="0" presId="urn:microsoft.com/office/officeart/2005/8/layout/vList2"/>
    <dgm:cxn modelId="{4AC24E61-3430-40B3-87E5-12B6A2D39400}" type="presOf" srcId="{9D820A6D-AFB2-4E16-A4F4-3063C27F6175}" destId="{8C1D8F07-3D11-49A9-820C-ECBF0238E1CA}" srcOrd="0" destOrd="0" presId="urn:microsoft.com/office/officeart/2005/8/layout/vList2"/>
    <dgm:cxn modelId="{ECB6C49B-45B6-40F5-BD52-40EB5D913CE5}" srcId="{9D820A6D-AFB2-4E16-A4F4-3063C27F6175}" destId="{BF3A66DB-0C6F-429D-BAB0-777D038AD177}" srcOrd="2" destOrd="0" parTransId="{78DA05D1-F268-41B8-8B35-810E670C91FD}" sibTransId="{B049B398-91A5-4096-8A39-175699E2C2D9}"/>
    <dgm:cxn modelId="{926AF5F6-7D2E-4807-9CBB-C69D32932CE1}" type="presOf" srcId="{B1D794C9-CB89-4D43-A421-C5925E0CFAC8}" destId="{216422D2-6073-4678-A726-871389882E0A}" srcOrd="0" destOrd="0" presId="urn:microsoft.com/office/officeart/2005/8/layout/vList2"/>
    <dgm:cxn modelId="{43AEEE3F-1EF3-45C1-84D1-0E3EB4D8B6A6}" srcId="{9D820A6D-AFB2-4E16-A4F4-3063C27F6175}" destId="{9459B9BD-FC73-4F5C-B3EF-8B6F62E97E82}" srcOrd="3" destOrd="0" parTransId="{E64E77D0-0AE5-4A07-A817-385F2B31EC08}" sibTransId="{8B661DE8-C96B-4838-B2CA-09A4A08F4448}"/>
    <dgm:cxn modelId="{A9F5B9DC-08F8-4BEF-B439-CE26E70BCF51}" srcId="{9D820A6D-AFB2-4E16-A4F4-3063C27F6175}" destId="{8D56F3CE-DE1E-4DE3-8868-4A2D9F364247}" srcOrd="1" destOrd="0" parTransId="{3E9E45CB-51A0-4807-B547-C040FD84E53A}" sibTransId="{B3923DE6-84C5-4326-B89B-5F287F54FEA5}"/>
    <dgm:cxn modelId="{E7495FFB-D430-4C69-A495-22732AC9F577}" type="presOf" srcId="{BF3A66DB-0C6F-429D-BAB0-777D038AD177}" destId="{216422D2-6073-4678-A726-871389882E0A}" srcOrd="0" destOrd="2" presId="urn:microsoft.com/office/officeart/2005/8/layout/vList2"/>
    <dgm:cxn modelId="{0EDDD5EA-4FE7-4EB0-985E-35D893912623}" srcId="{9D820A6D-AFB2-4E16-A4F4-3063C27F6175}" destId="{B1D794C9-CB89-4D43-A421-C5925E0CFAC8}" srcOrd="0" destOrd="0" parTransId="{39F49B99-77C3-4A38-8504-2E729AF1BC0A}" sibTransId="{927D7C27-BF8F-4C66-BE1B-8451127B0DC1}"/>
    <dgm:cxn modelId="{E454403C-EB1C-4B13-8A5F-B68F1579320E}" srcId="{0D2B4619-E063-4626-B269-FFFA9F3E5940}" destId="{9D820A6D-AFB2-4E16-A4F4-3063C27F6175}" srcOrd="0" destOrd="0" parTransId="{75FAB4AC-34E2-40A7-AB2D-C2CF4315DE90}" sibTransId="{013B8CAD-7BD5-4A38-9E19-F054A477357B}"/>
    <dgm:cxn modelId="{688BE54F-7D7D-4E87-9B4E-CA2933F4A88D}" type="presOf" srcId="{8D56F3CE-DE1E-4DE3-8868-4A2D9F364247}" destId="{216422D2-6073-4678-A726-871389882E0A}" srcOrd="0" destOrd="1" presId="urn:microsoft.com/office/officeart/2005/8/layout/vList2"/>
    <dgm:cxn modelId="{1515515F-9D5D-4879-9662-C4F346D529B2}" type="presParOf" srcId="{935EE39B-EB8E-4989-84C3-1A35DB1895F2}" destId="{8C1D8F07-3D11-49A9-820C-ECBF0238E1CA}" srcOrd="0" destOrd="0" presId="urn:microsoft.com/office/officeart/2005/8/layout/vList2"/>
    <dgm:cxn modelId="{158EA9B2-52C5-4E3B-A39F-A17F444981AB}" type="presParOf" srcId="{935EE39B-EB8E-4989-84C3-1A35DB1895F2}" destId="{216422D2-6073-4678-A726-871389882E0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BFFAD74-CDB7-4DF1-B299-6717846AD11A}" type="doc">
      <dgm:prSet loTypeId="urn:microsoft.com/office/officeart/2005/8/layout/vList3" loCatId="list" qsTypeId="urn:microsoft.com/office/officeart/2005/8/quickstyle/simple5" qsCatId="simple" csTypeId="urn:microsoft.com/office/officeart/2005/8/colors/colorful1" csCatId="colorful" phldr="1"/>
      <dgm:spPr/>
      <dgm:t>
        <a:bodyPr/>
        <a:lstStyle/>
        <a:p>
          <a:endParaRPr lang="tr-TR"/>
        </a:p>
      </dgm:t>
    </dgm:pt>
    <dgm:pt modelId="{3643959E-6B5D-4F23-B896-D682AB22CD13}">
      <dgm:prSet/>
      <dgm:spPr/>
      <dgm:t>
        <a:bodyPr/>
        <a:lstStyle/>
        <a:p>
          <a:pPr rtl="0"/>
          <a:r>
            <a:rPr lang="tr-TR" baseline="0" dirty="0" smtClean="0"/>
            <a:t>İlim ve edebiyat eserleri</a:t>
          </a:r>
          <a:endParaRPr lang="tr-TR" dirty="0"/>
        </a:p>
      </dgm:t>
    </dgm:pt>
    <dgm:pt modelId="{BF5D4BF7-3F1D-40D0-8A0A-194D2F47E23F}" type="parTrans" cxnId="{F193CE9E-44AD-43DB-83CA-F307C0ECEB38}">
      <dgm:prSet/>
      <dgm:spPr/>
      <dgm:t>
        <a:bodyPr/>
        <a:lstStyle/>
        <a:p>
          <a:endParaRPr lang="tr-TR"/>
        </a:p>
      </dgm:t>
    </dgm:pt>
    <dgm:pt modelId="{3F3F9557-4D41-45F2-93E7-DC05E2BB2850}" type="sibTrans" cxnId="{F193CE9E-44AD-43DB-83CA-F307C0ECEB38}">
      <dgm:prSet/>
      <dgm:spPr/>
      <dgm:t>
        <a:bodyPr/>
        <a:lstStyle/>
        <a:p>
          <a:endParaRPr lang="tr-TR"/>
        </a:p>
      </dgm:t>
    </dgm:pt>
    <dgm:pt modelId="{EB8258F6-B4F5-4930-92F2-2168B5B56B68}">
      <dgm:prSet/>
      <dgm:spPr/>
      <dgm:t>
        <a:bodyPr/>
        <a:lstStyle/>
        <a:p>
          <a:pPr rtl="0"/>
          <a:r>
            <a:rPr lang="tr-TR" baseline="0" smtClean="0"/>
            <a:t>Güzel sanat eserleri</a:t>
          </a:r>
          <a:endParaRPr lang="tr-TR"/>
        </a:p>
      </dgm:t>
    </dgm:pt>
    <dgm:pt modelId="{F8A41FE4-796B-4421-BD03-9ACB99E4AC6E}" type="parTrans" cxnId="{9A305F19-32A6-43A8-B752-BDA2F6301326}">
      <dgm:prSet/>
      <dgm:spPr/>
      <dgm:t>
        <a:bodyPr/>
        <a:lstStyle/>
        <a:p>
          <a:endParaRPr lang="tr-TR"/>
        </a:p>
      </dgm:t>
    </dgm:pt>
    <dgm:pt modelId="{262380D7-375F-49DA-9A74-4706805A74CF}" type="sibTrans" cxnId="{9A305F19-32A6-43A8-B752-BDA2F6301326}">
      <dgm:prSet/>
      <dgm:spPr/>
      <dgm:t>
        <a:bodyPr/>
        <a:lstStyle/>
        <a:p>
          <a:endParaRPr lang="tr-TR"/>
        </a:p>
      </dgm:t>
    </dgm:pt>
    <dgm:pt modelId="{FC10D24E-254E-49E7-B2A3-C78B901A923A}">
      <dgm:prSet/>
      <dgm:spPr/>
      <dgm:t>
        <a:bodyPr/>
        <a:lstStyle/>
        <a:p>
          <a:pPr rtl="0"/>
          <a:r>
            <a:rPr lang="tr-TR" baseline="0" smtClean="0"/>
            <a:t>Musiki eserleri</a:t>
          </a:r>
          <a:endParaRPr lang="tr-TR"/>
        </a:p>
      </dgm:t>
    </dgm:pt>
    <dgm:pt modelId="{61083C44-280D-4DE5-A21E-F7B57273551E}" type="parTrans" cxnId="{2F46B4B2-8A2E-423E-B6E7-803BFFC5A110}">
      <dgm:prSet/>
      <dgm:spPr/>
      <dgm:t>
        <a:bodyPr/>
        <a:lstStyle/>
        <a:p>
          <a:endParaRPr lang="tr-TR"/>
        </a:p>
      </dgm:t>
    </dgm:pt>
    <dgm:pt modelId="{86389F5D-36E4-4A16-9E1D-F1154EAEF670}" type="sibTrans" cxnId="{2F46B4B2-8A2E-423E-B6E7-803BFFC5A110}">
      <dgm:prSet/>
      <dgm:spPr/>
      <dgm:t>
        <a:bodyPr/>
        <a:lstStyle/>
        <a:p>
          <a:endParaRPr lang="tr-TR"/>
        </a:p>
      </dgm:t>
    </dgm:pt>
    <dgm:pt modelId="{165BC805-B6E2-4410-AF74-9D79B61D5DCB}">
      <dgm:prSet/>
      <dgm:spPr/>
      <dgm:t>
        <a:bodyPr/>
        <a:lstStyle/>
        <a:p>
          <a:pPr rtl="0"/>
          <a:r>
            <a:rPr lang="tr-TR" baseline="0" smtClean="0"/>
            <a:t>Sinema eserleri</a:t>
          </a:r>
          <a:endParaRPr lang="tr-TR"/>
        </a:p>
      </dgm:t>
    </dgm:pt>
    <dgm:pt modelId="{EDE3D042-A321-4F3F-A474-73422D6020DC}" type="parTrans" cxnId="{0A94D008-0FD3-4DCC-8207-2FD39FAB768F}">
      <dgm:prSet/>
      <dgm:spPr/>
      <dgm:t>
        <a:bodyPr/>
        <a:lstStyle/>
        <a:p>
          <a:endParaRPr lang="tr-TR"/>
        </a:p>
      </dgm:t>
    </dgm:pt>
    <dgm:pt modelId="{EBE01553-C4C8-431B-A187-ECB08438EAC9}" type="sibTrans" cxnId="{0A94D008-0FD3-4DCC-8207-2FD39FAB768F}">
      <dgm:prSet/>
      <dgm:spPr/>
      <dgm:t>
        <a:bodyPr/>
        <a:lstStyle/>
        <a:p>
          <a:endParaRPr lang="tr-TR"/>
        </a:p>
      </dgm:t>
    </dgm:pt>
    <dgm:pt modelId="{3431DD16-3840-4AE6-84EE-9820B13D080D}">
      <dgm:prSet/>
      <dgm:spPr/>
      <dgm:t>
        <a:bodyPr/>
        <a:lstStyle/>
        <a:p>
          <a:pPr rtl="0"/>
          <a:r>
            <a:rPr lang="tr-TR" baseline="0" smtClean="0"/>
            <a:t>Veri tabanları</a:t>
          </a:r>
          <a:endParaRPr lang="tr-TR"/>
        </a:p>
      </dgm:t>
    </dgm:pt>
    <dgm:pt modelId="{3CDA9D9D-7765-413A-BC1D-AD5442275222}" type="parTrans" cxnId="{979F1173-DD9A-48AC-835B-6AD09A890151}">
      <dgm:prSet/>
      <dgm:spPr/>
      <dgm:t>
        <a:bodyPr/>
        <a:lstStyle/>
        <a:p>
          <a:endParaRPr lang="tr-TR"/>
        </a:p>
      </dgm:t>
    </dgm:pt>
    <dgm:pt modelId="{5B1F374D-31B1-4615-AA1F-B66F3011D2AD}" type="sibTrans" cxnId="{979F1173-DD9A-48AC-835B-6AD09A890151}">
      <dgm:prSet/>
      <dgm:spPr/>
      <dgm:t>
        <a:bodyPr/>
        <a:lstStyle/>
        <a:p>
          <a:endParaRPr lang="tr-TR"/>
        </a:p>
      </dgm:t>
    </dgm:pt>
    <dgm:pt modelId="{56FA06A6-F6A0-454F-AC67-45911B8962DD}" type="pres">
      <dgm:prSet presAssocID="{DBFFAD74-CDB7-4DF1-B299-6717846AD11A}" presName="linearFlow" presStyleCnt="0">
        <dgm:presLayoutVars>
          <dgm:dir/>
          <dgm:resizeHandles val="exact"/>
        </dgm:presLayoutVars>
      </dgm:prSet>
      <dgm:spPr/>
      <dgm:t>
        <a:bodyPr/>
        <a:lstStyle/>
        <a:p>
          <a:endParaRPr lang="tr-TR"/>
        </a:p>
      </dgm:t>
    </dgm:pt>
    <dgm:pt modelId="{04F76EE2-8B46-4CE2-A74A-0E082A77D451}" type="pres">
      <dgm:prSet presAssocID="{3643959E-6B5D-4F23-B896-D682AB22CD13}" presName="composite" presStyleCnt="0"/>
      <dgm:spPr/>
    </dgm:pt>
    <dgm:pt modelId="{4E6C3883-D488-4E78-9DC1-77F99635C0D5}" type="pres">
      <dgm:prSet presAssocID="{3643959E-6B5D-4F23-B896-D682AB22CD13}" presName="imgShp" presStyleLbl="fgImgPlace1" presStyleIdx="0" presStyleCnt="5"/>
      <dgm:spPr>
        <a:blipFill rotWithShape="1">
          <a:blip xmlns:r="http://schemas.openxmlformats.org/officeDocument/2006/relationships" r:embed="rId1"/>
          <a:stretch>
            <a:fillRect/>
          </a:stretch>
        </a:blipFill>
      </dgm:spPr>
    </dgm:pt>
    <dgm:pt modelId="{D0A249D1-D162-475D-BE4A-E1C785CF93A7}" type="pres">
      <dgm:prSet presAssocID="{3643959E-6B5D-4F23-B896-D682AB22CD13}" presName="txShp" presStyleLbl="node1" presStyleIdx="0" presStyleCnt="5">
        <dgm:presLayoutVars>
          <dgm:bulletEnabled val="1"/>
        </dgm:presLayoutVars>
      </dgm:prSet>
      <dgm:spPr/>
      <dgm:t>
        <a:bodyPr/>
        <a:lstStyle/>
        <a:p>
          <a:endParaRPr lang="tr-TR"/>
        </a:p>
      </dgm:t>
    </dgm:pt>
    <dgm:pt modelId="{ED05E47C-D173-4D2B-AF6B-321406C0F0A5}" type="pres">
      <dgm:prSet presAssocID="{3F3F9557-4D41-45F2-93E7-DC05E2BB2850}" presName="spacing" presStyleCnt="0"/>
      <dgm:spPr/>
    </dgm:pt>
    <dgm:pt modelId="{FED2E567-F2B2-45EF-9C5E-422579B20753}" type="pres">
      <dgm:prSet presAssocID="{EB8258F6-B4F5-4930-92F2-2168B5B56B68}" presName="composite" presStyleCnt="0"/>
      <dgm:spPr/>
    </dgm:pt>
    <dgm:pt modelId="{4192532E-5D3F-4E4D-A502-0454FDC8C3AC}" type="pres">
      <dgm:prSet presAssocID="{EB8258F6-B4F5-4930-92F2-2168B5B56B68}" presName="imgShp" presStyleLbl="fgImgPlace1" presStyleIdx="1" presStyleCnt="5"/>
      <dgm:spPr>
        <a:blipFill rotWithShape="1">
          <a:blip xmlns:r="http://schemas.openxmlformats.org/officeDocument/2006/relationships" r:embed="rId2"/>
          <a:stretch>
            <a:fillRect/>
          </a:stretch>
        </a:blipFill>
      </dgm:spPr>
    </dgm:pt>
    <dgm:pt modelId="{4D85A661-B0C5-4D82-B1FB-DAC1370BED98}" type="pres">
      <dgm:prSet presAssocID="{EB8258F6-B4F5-4930-92F2-2168B5B56B68}" presName="txShp" presStyleLbl="node1" presStyleIdx="1" presStyleCnt="5">
        <dgm:presLayoutVars>
          <dgm:bulletEnabled val="1"/>
        </dgm:presLayoutVars>
      </dgm:prSet>
      <dgm:spPr/>
      <dgm:t>
        <a:bodyPr/>
        <a:lstStyle/>
        <a:p>
          <a:endParaRPr lang="tr-TR"/>
        </a:p>
      </dgm:t>
    </dgm:pt>
    <dgm:pt modelId="{6F0F7EBA-F2A9-4CB4-AA22-9943F2B30C31}" type="pres">
      <dgm:prSet presAssocID="{262380D7-375F-49DA-9A74-4706805A74CF}" presName="spacing" presStyleCnt="0"/>
      <dgm:spPr/>
    </dgm:pt>
    <dgm:pt modelId="{8A1E00D7-5008-4907-A480-24108585F674}" type="pres">
      <dgm:prSet presAssocID="{FC10D24E-254E-49E7-B2A3-C78B901A923A}" presName="composite" presStyleCnt="0"/>
      <dgm:spPr/>
    </dgm:pt>
    <dgm:pt modelId="{CA6400E3-B4DA-4539-94CE-B958061F0E56}" type="pres">
      <dgm:prSet presAssocID="{FC10D24E-254E-49E7-B2A3-C78B901A923A}" presName="imgShp" presStyleLbl="fgImgPlace1" presStyleIdx="2" presStyleCnt="5"/>
      <dgm:spPr>
        <a:blipFill rotWithShape="1">
          <a:blip xmlns:r="http://schemas.openxmlformats.org/officeDocument/2006/relationships" r:embed="rId3"/>
          <a:stretch>
            <a:fillRect/>
          </a:stretch>
        </a:blipFill>
      </dgm:spPr>
    </dgm:pt>
    <dgm:pt modelId="{18F5DD7C-97E5-42DF-BC1C-DB8718590EBF}" type="pres">
      <dgm:prSet presAssocID="{FC10D24E-254E-49E7-B2A3-C78B901A923A}" presName="txShp" presStyleLbl="node1" presStyleIdx="2" presStyleCnt="5">
        <dgm:presLayoutVars>
          <dgm:bulletEnabled val="1"/>
        </dgm:presLayoutVars>
      </dgm:prSet>
      <dgm:spPr/>
      <dgm:t>
        <a:bodyPr/>
        <a:lstStyle/>
        <a:p>
          <a:endParaRPr lang="tr-TR"/>
        </a:p>
      </dgm:t>
    </dgm:pt>
    <dgm:pt modelId="{53D69F16-184F-4255-9C6A-32D134913510}" type="pres">
      <dgm:prSet presAssocID="{86389F5D-36E4-4A16-9E1D-F1154EAEF670}" presName="spacing" presStyleCnt="0"/>
      <dgm:spPr/>
    </dgm:pt>
    <dgm:pt modelId="{0A80613C-FBEB-4A18-8D06-B4F28E8BF604}" type="pres">
      <dgm:prSet presAssocID="{165BC805-B6E2-4410-AF74-9D79B61D5DCB}" presName="composite" presStyleCnt="0"/>
      <dgm:spPr/>
    </dgm:pt>
    <dgm:pt modelId="{DB35C805-105A-496E-AEF1-B8261A9C38EC}" type="pres">
      <dgm:prSet presAssocID="{165BC805-B6E2-4410-AF74-9D79B61D5DCB}" presName="imgShp" presStyleLbl="fgImgPlace1" presStyleIdx="3" presStyleCnt="5"/>
      <dgm:spPr>
        <a:blipFill rotWithShape="1">
          <a:blip xmlns:r="http://schemas.openxmlformats.org/officeDocument/2006/relationships" r:embed="rId4"/>
          <a:stretch>
            <a:fillRect/>
          </a:stretch>
        </a:blipFill>
      </dgm:spPr>
    </dgm:pt>
    <dgm:pt modelId="{8019EB83-32C3-4712-8866-458D7D5043B7}" type="pres">
      <dgm:prSet presAssocID="{165BC805-B6E2-4410-AF74-9D79B61D5DCB}" presName="txShp" presStyleLbl="node1" presStyleIdx="3" presStyleCnt="5">
        <dgm:presLayoutVars>
          <dgm:bulletEnabled val="1"/>
        </dgm:presLayoutVars>
      </dgm:prSet>
      <dgm:spPr/>
      <dgm:t>
        <a:bodyPr/>
        <a:lstStyle/>
        <a:p>
          <a:endParaRPr lang="tr-TR"/>
        </a:p>
      </dgm:t>
    </dgm:pt>
    <dgm:pt modelId="{EE8EB22D-0B68-45D4-A5D1-D4E0DFA04163}" type="pres">
      <dgm:prSet presAssocID="{EBE01553-C4C8-431B-A187-ECB08438EAC9}" presName="spacing" presStyleCnt="0"/>
      <dgm:spPr/>
    </dgm:pt>
    <dgm:pt modelId="{A5334FD2-5CE5-423C-87EF-0E619791BB76}" type="pres">
      <dgm:prSet presAssocID="{3431DD16-3840-4AE6-84EE-9820B13D080D}" presName="composite" presStyleCnt="0"/>
      <dgm:spPr/>
    </dgm:pt>
    <dgm:pt modelId="{16A56B92-52ED-45DD-9262-570DAFC6FB7E}" type="pres">
      <dgm:prSet presAssocID="{3431DD16-3840-4AE6-84EE-9820B13D080D}" presName="imgShp" presStyleLbl="fgImgPlace1" presStyleIdx="4" presStyleCnt="5"/>
      <dgm:spPr>
        <a:blipFill rotWithShape="1">
          <a:blip xmlns:r="http://schemas.openxmlformats.org/officeDocument/2006/relationships" r:embed="rId5"/>
          <a:stretch>
            <a:fillRect/>
          </a:stretch>
        </a:blipFill>
      </dgm:spPr>
    </dgm:pt>
    <dgm:pt modelId="{25B7E8B1-8603-40CD-8DCF-FA38D44CED67}" type="pres">
      <dgm:prSet presAssocID="{3431DD16-3840-4AE6-84EE-9820B13D080D}" presName="txShp" presStyleLbl="node1" presStyleIdx="4" presStyleCnt="5">
        <dgm:presLayoutVars>
          <dgm:bulletEnabled val="1"/>
        </dgm:presLayoutVars>
      </dgm:prSet>
      <dgm:spPr/>
      <dgm:t>
        <a:bodyPr/>
        <a:lstStyle/>
        <a:p>
          <a:endParaRPr lang="tr-TR"/>
        </a:p>
      </dgm:t>
    </dgm:pt>
  </dgm:ptLst>
  <dgm:cxnLst>
    <dgm:cxn modelId="{2F46B4B2-8A2E-423E-B6E7-803BFFC5A110}" srcId="{DBFFAD74-CDB7-4DF1-B299-6717846AD11A}" destId="{FC10D24E-254E-49E7-B2A3-C78B901A923A}" srcOrd="2" destOrd="0" parTransId="{61083C44-280D-4DE5-A21E-F7B57273551E}" sibTransId="{86389F5D-36E4-4A16-9E1D-F1154EAEF670}"/>
    <dgm:cxn modelId="{979F1173-DD9A-48AC-835B-6AD09A890151}" srcId="{DBFFAD74-CDB7-4DF1-B299-6717846AD11A}" destId="{3431DD16-3840-4AE6-84EE-9820B13D080D}" srcOrd="4" destOrd="0" parTransId="{3CDA9D9D-7765-413A-BC1D-AD5442275222}" sibTransId="{5B1F374D-31B1-4615-AA1F-B66F3011D2AD}"/>
    <dgm:cxn modelId="{9A305F19-32A6-43A8-B752-BDA2F6301326}" srcId="{DBFFAD74-CDB7-4DF1-B299-6717846AD11A}" destId="{EB8258F6-B4F5-4930-92F2-2168B5B56B68}" srcOrd="1" destOrd="0" parTransId="{F8A41FE4-796B-4421-BD03-9ACB99E4AC6E}" sibTransId="{262380D7-375F-49DA-9A74-4706805A74CF}"/>
    <dgm:cxn modelId="{0A94D008-0FD3-4DCC-8207-2FD39FAB768F}" srcId="{DBFFAD74-CDB7-4DF1-B299-6717846AD11A}" destId="{165BC805-B6E2-4410-AF74-9D79B61D5DCB}" srcOrd="3" destOrd="0" parTransId="{EDE3D042-A321-4F3F-A474-73422D6020DC}" sibTransId="{EBE01553-C4C8-431B-A187-ECB08438EAC9}"/>
    <dgm:cxn modelId="{985A0373-80EB-4F52-9026-0DE260511C3C}" type="presOf" srcId="{EB8258F6-B4F5-4930-92F2-2168B5B56B68}" destId="{4D85A661-B0C5-4D82-B1FB-DAC1370BED98}" srcOrd="0" destOrd="0" presId="urn:microsoft.com/office/officeart/2005/8/layout/vList3"/>
    <dgm:cxn modelId="{8DFBFCDA-0C11-4FBD-B4E6-98CA2D155BCE}" type="presOf" srcId="{165BC805-B6E2-4410-AF74-9D79B61D5DCB}" destId="{8019EB83-32C3-4712-8866-458D7D5043B7}" srcOrd="0" destOrd="0" presId="urn:microsoft.com/office/officeart/2005/8/layout/vList3"/>
    <dgm:cxn modelId="{E3CBC4D0-13C3-4B35-9044-1614B00409F1}" type="presOf" srcId="{3643959E-6B5D-4F23-B896-D682AB22CD13}" destId="{D0A249D1-D162-475D-BE4A-E1C785CF93A7}" srcOrd="0" destOrd="0" presId="urn:microsoft.com/office/officeart/2005/8/layout/vList3"/>
    <dgm:cxn modelId="{BF2083DA-7778-482B-8574-98C7FD45983F}" type="presOf" srcId="{FC10D24E-254E-49E7-B2A3-C78B901A923A}" destId="{18F5DD7C-97E5-42DF-BC1C-DB8718590EBF}" srcOrd="0" destOrd="0" presId="urn:microsoft.com/office/officeart/2005/8/layout/vList3"/>
    <dgm:cxn modelId="{EFB39F19-34FE-43AD-AE2C-45F47FA951CF}" type="presOf" srcId="{3431DD16-3840-4AE6-84EE-9820B13D080D}" destId="{25B7E8B1-8603-40CD-8DCF-FA38D44CED67}" srcOrd="0" destOrd="0" presId="urn:microsoft.com/office/officeart/2005/8/layout/vList3"/>
    <dgm:cxn modelId="{F193CE9E-44AD-43DB-83CA-F307C0ECEB38}" srcId="{DBFFAD74-CDB7-4DF1-B299-6717846AD11A}" destId="{3643959E-6B5D-4F23-B896-D682AB22CD13}" srcOrd="0" destOrd="0" parTransId="{BF5D4BF7-3F1D-40D0-8A0A-194D2F47E23F}" sibTransId="{3F3F9557-4D41-45F2-93E7-DC05E2BB2850}"/>
    <dgm:cxn modelId="{CC5B0BF6-BAFF-4412-A735-8D4B239FCC1A}" type="presOf" srcId="{DBFFAD74-CDB7-4DF1-B299-6717846AD11A}" destId="{56FA06A6-F6A0-454F-AC67-45911B8962DD}" srcOrd="0" destOrd="0" presId="urn:microsoft.com/office/officeart/2005/8/layout/vList3"/>
    <dgm:cxn modelId="{978C488C-AA3C-4783-937B-15B69E7EC2AE}" type="presParOf" srcId="{56FA06A6-F6A0-454F-AC67-45911B8962DD}" destId="{04F76EE2-8B46-4CE2-A74A-0E082A77D451}" srcOrd="0" destOrd="0" presId="urn:microsoft.com/office/officeart/2005/8/layout/vList3"/>
    <dgm:cxn modelId="{8C78BD28-5530-40FC-AF30-311260B789A8}" type="presParOf" srcId="{04F76EE2-8B46-4CE2-A74A-0E082A77D451}" destId="{4E6C3883-D488-4E78-9DC1-77F99635C0D5}" srcOrd="0" destOrd="0" presId="urn:microsoft.com/office/officeart/2005/8/layout/vList3"/>
    <dgm:cxn modelId="{C9D24FCF-DABD-4D0E-BF1A-8616425DCB22}" type="presParOf" srcId="{04F76EE2-8B46-4CE2-A74A-0E082A77D451}" destId="{D0A249D1-D162-475D-BE4A-E1C785CF93A7}" srcOrd="1" destOrd="0" presId="urn:microsoft.com/office/officeart/2005/8/layout/vList3"/>
    <dgm:cxn modelId="{036C4BB6-B8A9-4474-9CA1-2357C6691330}" type="presParOf" srcId="{56FA06A6-F6A0-454F-AC67-45911B8962DD}" destId="{ED05E47C-D173-4D2B-AF6B-321406C0F0A5}" srcOrd="1" destOrd="0" presId="urn:microsoft.com/office/officeart/2005/8/layout/vList3"/>
    <dgm:cxn modelId="{5EC07CC6-CB86-4553-9832-EA12D8B73D93}" type="presParOf" srcId="{56FA06A6-F6A0-454F-AC67-45911B8962DD}" destId="{FED2E567-F2B2-45EF-9C5E-422579B20753}" srcOrd="2" destOrd="0" presId="urn:microsoft.com/office/officeart/2005/8/layout/vList3"/>
    <dgm:cxn modelId="{0EECF81D-5117-402D-8FE5-01007B4CE18D}" type="presParOf" srcId="{FED2E567-F2B2-45EF-9C5E-422579B20753}" destId="{4192532E-5D3F-4E4D-A502-0454FDC8C3AC}" srcOrd="0" destOrd="0" presId="urn:microsoft.com/office/officeart/2005/8/layout/vList3"/>
    <dgm:cxn modelId="{BB228B61-4624-4283-B387-59EA7865EABE}" type="presParOf" srcId="{FED2E567-F2B2-45EF-9C5E-422579B20753}" destId="{4D85A661-B0C5-4D82-B1FB-DAC1370BED98}" srcOrd="1" destOrd="0" presId="urn:microsoft.com/office/officeart/2005/8/layout/vList3"/>
    <dgm:cxn modelId="{90C62D71-2F1C-43F0-BF25-2D8B60BB76AB}" type="presParOf" srcId="{56FA06A6-F6A0-454F-AC67-45911B8962DD}" destId="{6F0F7EBA-F2A9-4CB4-AA22-9943F2B30C31}" srcOrd="3" destOrd="0" presId="urn:microsoft.com/office/officeart/2005/8/layout/vList3"/>
    <dgm:cxn modelId="{DEA776C1-F6BC-4D29-971A-94BDB2E63BFD}" type="presParOf" srcId="{56FA06A6-F6A0-454F-AC67-45911B8962DD}" destId="{8A1E00D7-5008-4907-A480-24108585F674}" srcOrd="4" destOrd="0" presId="urn:microsoft.com/office/officeart/2005/8/layout/vList3"/>
    <dgm:cxn modelId="{740AD1A5-C608-434C-998C-7A04738D4B86}" type="presParOf" srcId="{8A1E00D7-5008-4907-A480-24108585F674}" destId="{CA6400E3-B4DA-4539-94CE-B958061F0E56}" srcOrd="0" destOrd="0" presId="urn:microsoft.com/office/officeart/2005/8/layout/vList3"/>
    <dgm:cxn modelId="{C909E911-9865-45CC-8E79-C9339D46180D}" type="presParOf" srcId="{8A1E00D7-5008-4907-A480-24108585F674}" destId="{18F5DD7C-97E5-42DF-BC1C-DB8718590EBF}" srcOrd="1" destOrd="0" presId="urn:microsoft.com/office/officeart/2005/8/layout/vList3"/>
    <dgm:cxn modelId="{1C84A7C1-7797-4AA0-8B41-1C0BC6BAFD58}" type="presParOf" srcId="{56FA06A6-F6A0-454F-AC67-45911B8962DD}" destId="{53D69F16-184F-4255-9C6A-32D134913510}" srcOrd="5" destOrd="0" presId="urn:microsoft.com/office/officeart/2005/8/layout/vList3"/>
    <dgm:cxn modelId="{779480D2-BE2C-4BE3-AB36-19477D197DCA}" type="presParOf" srcId="{56FA06A6-F6A0-454F-AC67-45911B8962DD}" destId="{0A80613C-FBEB-4A18-8D06-B4F28E8BF604}" srcOrd="6" destOrd="0" presId="urn:microsoft.com/office/officeart/2005/8/layout/vList3"/>
    <dgm:cxn modelId="{828FA253-526D-4605-88DB-CE9AD2B34D64}" type="presParOf" srcId="{0A80613C-FBEB-4A18-8D06-B4F28E8BF604}" destId="{DB35C805-105A-496E-AEF1-B8261A9C38EC}" srcOrd="0" destOrd="0" presId="urn:microsoft.com/office/officeart/2005/8/layout/vList3"/>
    <dgm:cxn modelId="{3D126BD8-B2BA-42F6-881A-32A7DD447193}" type="presParOf" srcId="{0A80613C-FBEB-4A18-8D06-B4F28E8BF604}" destId="{8019EB83-32C3-4712-8866-458D7D5043B7}" srcOrd="1" destOrd="0" presId="urn:microsoft.com/office/officeart/2005/8/layout/vList3"/>
    <dgm:cxn modelId="{D53A1056-1D6B-4BF6-86A0-143F441468E3}" type="presParOf" srcId="{56FA06A6-F6A0-454F-AC67-45911B8962DD}" destId="{EE8EB22D-0B68-45D4-A5D1-D4E0DFA04163}" srcOrd="7" destOrd="0" presId="urn:microsoft.com/office/officeart/2005/8/layout/vList3"/>
    <dgm:cxn modelId="{172AC0E5-1B3F-4295-A844-5C60A74464E9}" type="presParOf" srcId="{56FA06A6-F6A0-454F-AC67-45911B8962DD}" destId="{A5334FD2-5CE5-423C-87EF-0E619791BB76}" srcOrd="8" destOrd="0" presId="urn:microsoft.com/office/officeart/2005/8/layout/vList3"/>
    <dgm:cxn modelId="{0428EB5E-DB5F-47C4-BA51-3CC7E18BDBED}" type="presParOf" srcId="{A5334FD2-5CE5-423C-87EF-0E619791BB76}" destId="{16A56B92-52ED-45DD-9262-570DAFC6FB7E}" srcOrd="0" destOrd="0" presId="urn:microsoft.com/office/officeart/2005/8/layout/vList3"/>
    <dgm:cxn modelId="{21636CBC-5591-4B81-9529-0F0610840EA5}" type="presParOf" srcId="{A5334FD2-5CE5-423C-87EF-0E619791BB76}" destId="{25B7E8B1-8603-40CD-8DCF-FA38D44CED6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5EBC37D-461F-4CD7-9702-8925043012BD}" type="doc">
      <dgm:prSet loTypeId="urn:microsoft.com/office/officeart/2005/8/layout/hList1" loCatId="list" qsTypeId="urn:microsoft.com/office/officeart/2005/8/quickstyle/simple1" qsCatId="simple" csTypeId="urn:microsoft.com/office/officeart/2005/8/colors/colorful1" csCatId="colorful"/>
      <dgm:spPr/>
      <dgm:t>
        <a:bodyPr/>
        <a:lstStyle/>
        <a:p>
          <a:endParaRPr lang="tr-TR"/>
        </a:p>
      </dgm:t>
    </dgm:pt>
    <dgm:pt modelId="{4E485FCA-36AF-449A-8BEC-751BA777579A}">
      <dgm:prSet/>
      <dgm:spPr/>
      <dgm:t>
        <a:bodyPr/>
        <a:lstStyle/>
        <a:p>
          <a:pPr rtl="0"/>
          <a:r>
            <a:rPr lang="tr-TR" baseline="0" smtClean="0"/>
            <a:t>Fikir ve sanat eserlerini meydana getiren eser sahipleri</a:t>
          </a:r>
          <a:endParaRPr lang="tr-TR"/>
        </a:p>
      </dgm:t>
    </dgm:pt>
    <dgm:pt modelId="{721131C4-4BF0-467C-9B99-F2953ADCFA38}" type="parTrans" cxnId="{EDB8E74D-0984-4AD5-B521-4F20AE8646A4}">
      <dgm:prSet/>
      <dgm:spPr/>
      <dgm:t>
        <a:bodyPr/>
        <a:lstStyle/>
        <a:p>
          <a:endParaRPr lang="tr-TR"/>
        </a:p>
      </dgm:t>
    </dgm:pt>
    <dgm:pt modelId="{8D76977D-4F9A-4795-A4BB-F19EC9C6CB11}" type="sibTrans" cxnId="{EDB8E74D-0984-4AD5-B521-4F20AE8646A4}">
      <dgm:prSet/>
      <dgm:spPr/>
      <dgm:t>
        <a:bodyPr/>
        <a:lstStyle/>
        <a:p>
          <a:endParaRPr lang="tr-TR"/>
        </a:p>
      </dgm:t>
    </dgm:pt>
    <dgm:pt modelId="{085B01D3-5BB7-4530-BC75-6903013097D9}">
      <dgm:prSet/>
      <dgm:spPr/>
      <dgm:t>
        <a:bodyPr/>
        <a:lstStyle/>
        <a:p>
          <a:pPr rtl="0"/>
          <a:r>
            <a:rPr lang="tr-TR" baseline="0" smtClean="0"/>
            <a:t>Bağlantılı hak sahipleri</a:t>
          </a:r>
          <a:endParaRPr lang="tr-TR"/>
        </a:p>
      </dgm:t>
    </dgm:pt>
    <dgm:pt modelId="{BA686525-0942-4C43-AE14-A657CD4309BD}" type="parTrans" cxnId="{BB70EDD0-F064-493D-889C-5EBE4D05390C}">
      <dgm:prSet/>
      <dgm:spPr/>
      <dgm:t>
        <a:bodyPr/>
        <a:lstStyle/>
        <a:p>
          <a:endParaRPr lang="tr-TR"/>
        </a:p>
      </dgm:t>
    </dgm:pt>
    <dgm:pt modelId="{A883D1ED-08C4-48E8-B0BF-2FACAFB6B5EC}" type="sibTrans" cxnId="{BB70EDD0-F064-493D-889C-5EBE4D05390C}">
      <dgm:prSet/>
      <dgm:spPr/>
      <dgm:t>
        <a:bodyPr/>
        <a:lstStyle/>
        <a:p>
          <a:endParaRPr lang="tr-TR"/>
        </a:p>
      </dgm:t>
    </dgm:pt>
    <dgm:pt modelId="{B1E9942C-F81D-407C-BFBA-9A7FC03B6160}">
      <dgm:prSet/>
      <dgm:spPr/>
      <dgm:t>
        <a:bodyPr/>
        <a:lstStyle/>
        <a:p>
          <a:pPr rtl="0"/>
          <a:r>
            <a:rPr lang="tr-TR" baseline="0" smtClean="0"/>
            <a:t>Bu eserleri icra eden veya yorumlayan icracı sanatçılar</a:t>
          </a:r>
          <a:endParaRPr lang="tr-TR"/>
        </a:p>
      </dgm:t>
    </dgm:pt>
    <dgm:pt modelId="{0602BE9E-448F-400B-B2B6-D3431FF1B1AC}" type="parTrans" cxnId="{01F9F618-FD4E-4CDC-9574-2D7C6B796D00}">
      <dgm:prSet/>
      <dgm:spPr/>
      <dgm:t>
        <a:bodyPr/>
        <a:lstStyle/>
        <a:p>
          <a:endParaRPr lang="tr-TR"/>
        </a:p>
      </dgm:t>
    </dgm:pt>
    <dgm:pt modelId="{ECD27797-65A8-406E-9D85-9C1425ACA03B}" type="sibTrans" cxnId="{01F9F618-FD4E-4CDC-9574-2D7C6B796D00}">
      <dgm:prSet/>
      <dgm:spPr/>
      <dgm:t>
        <a:bodyPr/>
        <a:lstStyle/>
        <a:p>
          <a:endParaRPr lang="tr-TR"/>
        </a:p>
      </dgm:t>
    </dgm:pt>
    <dgm:pt modelId="{1E18080B-DC59-4C82-8E1B-D04AC1F37443}">
      <dgm:prSet/>
      <dgm:spPr/>
      <dgm:t>
        <a:bodyPr/>
        <a:lstStyle/>
        <a:p>
          <a:pPr rtl="0"/>
          <a:r>
            <a:rPr lang="tr-TR" baseline="0" smtClean="0"/>
            <a:t>Seslerin ilk tespitini yapan fonogram yapımcıları</a:t>
          </a:r>
          <a:endParaRPr lang="tr-TR"/>
        </a:p>
      </dgm:t>
    </dgm:pt>
    <dgm:pt modelId="{71C01F0F-1800-44B2-80FD-869E8B4E51AB}" type="parTrans" cxnId="{EAA999F2-6B3B-464B-8ACA-4A2329CBD127}">
      <dgm:prSet/>
      <dgm:spPr/>
      <dgm:t>
        <a:bodyPr/>
        <a:lstStyle/>
        <a:p>
          <a:endParaRPr lang="tr-TR"/>
        </a:p>
      </dgm:t>
    </dgm:pt>
    <dgm:pt modelId="{4389E178-60A7-4B92-A3B9-70A9B8608681}" type="sibTrans" cxnId="{EAA999F2-6B3B-464B-8ACA-4A2329CBD127}">
      <dgm:prSet/>
      <dgm:spPr/>
      <dgm:t>
        <a:bodyPr/>
        <a:lstStyle/>
        <a:p>
          <a:endParaRPr lang="tr-TR"/>
        </a:p>
      </dgm:t>
    </dgm:pt>
    <dgm:pt modelId="{D66BB219-8498-4E23-9CE6-E5271B8BD1CC}">
      <dgm:prSet/>
      <dgm:spPr/>
      <dgm:t>
        <a:bodyPr/>
        <a:lstStyle/>
        <a:p>
          <a:pPr rtl="0"/>
          <a:r>
            <a:rPr lang="tr-TR" baseline="0" smtClean="0"/>
            <a:t>Filmlerin ilk tespitini gerçekleştiren film yapımcıları</a:t>
          </a:r>
          <a:endParaRPr lang="tr-TR"/>
        </a:p>
      </dgm:t>
    </dgm:pt>
    <dgm:pt modelId="{B557724D-AA2C-4A5A-8260-0610BD47B7CE}" type="parTrans" cxnId="{72AF9DF9-7060-4C54-9D13-16A8FB607702}">
      <dgm:prSet/>
      <dgm:spPr/>
      <dgm:t>
        <a:bodyPr/>
        <a:lstStyle/>
        <a:p>
          <a:endParaRPr lang="tr-TR"/>
        </a:p>
      </dgm:t>
    </dgm:pt>
    <dgm:pt modelId="{280E2C35-065D-4324-8C08-AF8DD61201FF}" type="sibTrans" cxnId="{72AF9DF9-7060-4C54-9D13-16A8FB607702}">
      <dgm:prSet/>
      <dgm:spPr/>
      <dgm:t>
        <a:bodyPr/>
        <a:lstStyle/>
        <a:p>
          <a:endParaRPr lang="tr-TR"/>
        </a:p>
      </dgm:t>
    </dgm:pt>
    <dgm:pt modelId="{89E6AF85-495E-45B8-B91A-3B95F1A7E371}">
      <dgm:prSet/>
      <dgm:spPr/>
      <dgm:t>
        <a:bodyPr/>
        <a:lstStyle/>
        <a:p>
          <a:pPr rtl="0"/>
          <a:r>
            <a:rPr lang="tr-TR" baseline="0" smtClean="0"/>
            <a:t>Radyo televizyon kuruluşları</a:t>
          </a:r>
          <a:endParaRPr lang="tr-TR"/>
        </a:p>
      </dgm:t>
    </dgm:pt>
    <dgm:pt modelId="{7CB65B5A-FE54-45FF-B9D4-DB9206AEACCE}" type="parTrans" cxnId="{181D6413-313F-4D15-AF24-556A6A1ABEE7}">
      <dgm:prSet/>
      <dgm:spPr/>
      <dgm:t>
        <a:bodyPr/>
        <a:lstStyle/>
        <a:p>
          <a:endParaRPr lang="tr-TR"/>
        </a:p>
      </dgm:t>
    </dgm:pt>
    <dgm:pt modelId="{1BCDD477-818A-45A8-BB7D-106AC675CEC4}" type="sibTrans" cxnId="{181D6413-313F-4D15-AF24-556A6A1ABEE7}">
      <dgm:prSet/>
      <dgm:spPr/>
      <dgm:t>
        <a:bodyPr/>
        <a:lstStyle/>
        <a:p>
          <a:endParaRPr lang="tr-TR"/>
        </a:p>
      </dgm:t>
    </dgm:pt>
    <dgm:pt modelId="{7F7F3FF9-0329-4A4F-BAFF-09CB30F7CAB0}" type="pres">
      <dgm:prSet presAssocID="{F5EBC37D-461F-4CD7-9702-8925043012BD}" presName="Name0" presStyleCnt="0">
        <dgm:presLayoutVars>
          <dgm:dir/>
          <dgm:animLvl val="lvl"/>
          <dgm:resizeHandles val="exact"/>
        </dgm:presLayoutVars>
      </dgm:prSet>
      <dgm:spPr/>
      <dgm:t>
        <a:bodyPr/>
        <a:lstStyle/>
        <a:p>
          <a:endParaRPr lang="tr-TR"/>
        </a:p>
      </dgm:t>
    </dgm:pt>
    <dgm:pt modelId="{4973216E-261A-42EC-B26E-391E4B1E6EB4}" type="pres">
      <dgm:prSet presAssocID="{4E485FCA-36AF-449A-8BEC-751BA777579A}" presName="composite" presStyleCnt="0"/>
      <dgm:spPr/>
    </dgm:pt>
    <dgm:pt modelId="{1E239E0B-F4A6-47CB-B4D1-EAFD78E2C970}" type="pres">
      <dgm:prSet presAssocID="{4E485FCA-36AF-449A-8BEC-751BA777579A}" presName="parTx" presStyleLbl="alignNode1" presStyleIdx="0" presStyleCnt="2">
        <dgm:presLayoutVars>
          <dgm:chMax val="0"/>
          <dgm:chPref val="0"/>
          <dgm:bulletEnabled val="1"/>
        </dgm:presLayoutVars>
      </dgm:prSet>
      <dgm:spPr/>
      <dgm:t>
        <a:bodyPr/>
        <a:lstStyle/>
        <a:p>
          <a:endParaRPr lang="tr-TR"/>
        </a:p>
      </dgm:t>
    </dgm:pt>
    <dgm:pt modelId="{1DA3CC2A-6D57-4FBA-B150-07819CC2DBE0}" type="pres">
      <dgm:prSet presAssocID="{4E485FCA-36AF-449A-8BEC-751BA777579A}" presName="desTx" presStyleLbl="alignAccFollowNode1" presStyleIdx="0" presStyleCnt="2">
        <dgm:presLayoutVars>
          <dgm:bulletEnabled val="1"/>
        </dgm:presLayoutVars>
      </dgm:prSet>
      <dgm:spPr/>
    </dgm:pt>
    <dgm:pt modelId="{002C9512-4E4F-4465-A477-599D5B62005F}" type="pres">
      <dgm:prSet presAssocID="{8D76977D-4F9A-4795-A4BB-F19EC9C6CB11}" presName="space" presStyleCnt="0"/>
      <dgm:spPr/>
    </dgm:pt>
    <dgm:pt modelId="{95D12173-C118-48A0-950D-C8A705669BFD}" type="pres">
      <dgm:prSet presAssocID="{085B01D3-5BB7-4530-BC75-6903013097D9}" presName="composite" presStyleCnt="0"/>
      <dgm:spPr/>
    </dgm:pt>
    <dgm:pt modelId="{C9AA028B-5577-4B98-8F56-EF71CE815FDA}" type="pres">
      <dgm:prSet presAssocID="{085B01D3-5BB7-4530-BC75-6903013097D9}" presName="parTx" presStyleLbl="alignNode1" presStyleIdx="1" presStyleCnt="2">
        <dgm:presLayoutVars>
          <dgm:chMax val="0"/>
          <dgm:chPref val="0"/>
          <dgm:bulletEnabled val="1"/>
        </dgm:presLayoutVars>
      </dgm:prSet>
      <dgm:spPr/>
      <dgm:t>
        <a:bodyPr/>
        <a:lstStyle/>
        <a:p>
          <a:endParaRPr lang="tr-TR"/>
        </a:p>
      </dgm:t>
    </dgm:pt>
    <dgm:pt modelId="{FAB7998D-4FBC-407D-AE07-1D36B801D713}" type="pres">
      <dgm:prSet presAssocID="{085B01D3-5BB7-4530-BC75-6903013097D9}" presName="desTx" presStyleLbl="alignAccFollowNode1" presStyleIdx="1" presStyleCnt="2">
        <dgm:presLayoutVars>
          <dgm:bulletEnabled val="1"/>
        </dgm:presLayoutVars>
      </dgm:prSet>
      <dgm:spPr/>
      <dgm:t>
        <a:bodyPr/>
        <a:lstStyle/>
        <a:p>
          <a:endParaRPr lang="tr-TR"/>
        </a:p>
      </dgm:t>
    </dgm:pt>
  </dgm:ptLst>
  <dgm:cxnLst>
    <dgm:cxn modelId="{72AF9DF9-7060-4C54-9D13-16A8FB607702}" srcId="{085B01D3-5BB7-4530-BC75-6903013097D9}" destId="{D66BB219-8498-4E23-9CE6-E5271B8BD1CC}" srcOrd="2" destOrd="0" parTransId="{B557724D-AA2C-4A5A-8260-0610BD47B7CE}" sibTransId="{280E2C35-065D-4324-8C08-AF8DD61201FF}"/>
    <dgm:cxn modelId="{C1FAF530-A922-473E-87C8-96F2A0F27705}" type="presOf" srcId="{B1E9942C-F81D-407C-BFBA-9A7FC03B6160}" destId="{FAB7998D-4FBC-407D-AE07-1D36B801D713}" srcOrd="0" destOrd="0" presId="urn:microsoft.com/office/officeart/2005/8/layout/hList1"/>
    <dgm:cxn modelId="{EAA999F2-6B3B-464B-8ACA-4A2329CBD127}" srcId="{085B01D3-5BB7-4530-BC75-6903013097D9}" destId="{1E18080B-DC59-4C82-8E1B-D04AC1F37443}" srcOrd="1" destOrd="0" parTransId="{71C01F0F-1800-44B2-80FD-869E8B4E51AB}" sibTransId="{4389E178-60A7-4B92-A3B9-70A9B8608681}"/>
    <dgm:cxn modelId="{1C87A691-2537-4C06-9BCE-B1E8A552B70C}" type="presOf" srcId="{1E18080B-DC59-4C82-8E1B-D04AC1F37443}" destId="{FAB7998D-4FBC-407D-AE07-1D36B801D713}" srcOrd="0" destOrd="1" presId="urn:microsoft.com/office/officeart/2005/8/layout/hList1"/>
    <dgm:cxn modelId="{771CFD2F-2589-4891-8473-95645D8CD85D}" type="presOf" srcId="{89E6AF85-495E-45B8-B91A-3B95F1A7E371}" destId="{FAB7998D-4FBC-407D-AE07-1D36B801D713}" srcOrd="0" destOrd="3" presId="urn:microsoft.com/office/officeart/2005/8/layout/hList1"/>
    <dgm:cxn modelId="{77CF7423-0CB2-4423-B0D2-79470C7EC635}" type="presOf" srcId="{D66BB219-8498-4E23-9CE6-E5271B8BD1CC}" destId="{FAB7998D-4FBC-407D-AE07-1D36B801D713}" srcOrd="0" destOrd="2" presId="urn:microsoft.com/office/officeart/2005/8/layout/hList1"/>
    <dgm:cxn modelId="{01F9F618-FD4E-4CDC-9574-2D7C6B796D00}" srcId="{085B01D3-5BB7-4530-BC75-6903013097D9}" destId="{B1E9942C-F81D-407C-BFBA-9A7FC03B6160}" srcOrd="0" destOrd="0" parTransId="{0602BE9E-448F-400B-B2B6-D3431FF1B1AC}" sibTransId="{ECD27797-65A8-406E-9D85-9C1425ACA03B}"/>
    <dgm:cxn modelId="{BB70EDD0-F064-493D-889C-5EBE4D05390C}" srcId="{F5EBC37D-461F-4CD7-9702-8925043012BD}" destId="{085B01D3-5BB7-4530-BC75-6903013097D9}" srcOrd="1" destOrd="0" parTransId="{BA686525-0942-4C43-AE14-A657CD4309BD}" sibTransId="{A883D1ED-08C4-48E8-B0BF-2FACAFB6B5EC}"/>
    <dgm:cxn modelId="{EDB8E74D-0984-4AD5-B521-4F20AE8646A4}" srcId="{F5EBC37D-461F-4CD7-9702-8925043012BD}" destId="{4E485FCA-36AF-449A-8BEC-751BA777579A}" srcOrd="0" destOrd="0" parTransId="{721131C4-4BF0-467C-9B99-F2953ADCFA38}" sibTransId="{8D76977D-4F9A-4795-A4BB-F19EC9C6CB11}"/>
    <dgm:cxn modelId="{57440609-2C2F-48FF-BE39-5F15D24386EB}" type="presOf" srcId="{F5EBC37D-461F-4CD7-9702-8925043012BD}" destId="{7F7F3FF9-0329-4A4F-BAFF-09CB30F7CAB0}" srcOrd="0" destOrd="0" presId="urn:microsoft.com/office/officeart/2005/8/layout/hList1"/>
    <dgm:cxn modelId="{B3B66FFE-4B5E-4888-850C-227ED1F1B313}" type="presOf" srcId="{085B01D3-5BB7-4530-BC75-6903013097D9}" destId="{C9AA028B-5577-4B98-8F56-EF71CE815FDA}" srcOrd="0" destOrd="0" presId="urn:microsoft.com/office/officeart/2005/8/layout/hList1"/>
    <dgm:cxn modelId="{D1468D34-C699-4B72-B4A4-D522E602E70E}" type="presOf" srcId="{4E485FCA-36AF-449A-8BEC-751BA777579A}" destId="{1E239E0B-F4A6-47CB-B4D1-EAFD78E2C970}" srcOrd="0" destOrd="0" presId="urn:microsoft.com/office/officeart/2005/8/layout/hList1"/>
    <dgm:cxn modelId="{181D6413-313F-4D15-AF24-556A6A1ABEE7}" srcId="{085B01D3-5BB7-4530-BC75-6903013097D9}" destId="{89E6AF85-495E-45B8-B91A-3B95F1A7E371}" srcOrd="3" destOrd="0" parTransId="{7CB65B5A-FE54-45FF-B9D4-DB9206AEACCE}" sibTransId="{1BCDD477-818A-45A8-BB7D-106AC675CEC4}"/>
    <dgm:cxn modelId="{FCDA0910-0A0C-4BFB-A4D6-98383B9941FF}" type="presParOf" srcId="{7F7F3FF9-0329-4A4F-BAFF-09CB30F7CAB0}" destId="{4973216E-261A-42EC-B26E-391E4B1E6EB4}" srcOrd="0" destOrd="0" presId="urn:microsoft.com/office/officeart/2005/8/layout/hList1"/>
    <dgm:cxn modelId="{C77ACDF9-BFCD-431B-8474-4C00288979BC}" type="presParOf" srcId="{4973216E-261A-42EC-B26E-391E4B1E6EB4}" destId="{1E239E0B-F4A6-47CB-B4D1-EAFD78E2C970}" srcOrd="0" destOrd="0" presId="urn:microsoft.com/office/officeart/2005/8/layout/hList1"/>
    <dgm:cxn modelId="{7C2FB3AC-FC2F-47A8-875D-97130E14D1CA}" type="presParOf" srcId="{4973216E-261A-42EC-B26E-391E4B1E6EB4}" destId="{1DA3CC2A-6D57-4FBA-B150-07819CC2DBE0}" srcOrd="1" destOrd="0" presId="urn:microsoft.com/office/officeart/2005/8/layout/hList1"/>
    <dgm:cxn modelId="{02B89378-622B-406D-BC6C-25603C935349}" type="presParOf" srcId="{7F7F3FF9-0329-4A4F-BAFF-09CB30F7CAB0}" destId="{002C9512-4E4F-4465-A477-599D5B62005F}" srcOrd="1" destOrd="0" presId="urn:microsoft.com/office/officeart/2005/8/layout/hList1"/>
    <dgm:cxn modelId="{051E826F-9582-4C89-9D68-03C9FA4BD227}" type="presParOf" srcId="{7F7F3FF9-0329-4A4F-BAFF-09CB30F7CAB0}" destId="{95D12173-C118-48A0-950D-C8A705669BFD}" srcOrd="2" destOrd="0" presId="urn:microsoft.com/office/officeart/2005/8/layout/hList1"/>
    <dgm:cxn modelId="{F3A95A9A-EE47-4AAE-B2BB-33B6E1C836F0}" type="presParOf" srcId="{95D12173-C118-48A0-950D-C8A705669BFD}" destId="{C9AA028B-5577-4B98-8F56-EF71CE815FDA}" srcOrd="0" destOrd="0" presId="urn:microsoft.com/office/officeart/2005/8/layout/hList1"/>
    <dgm:cxn modelId="{0F6233AB-D66D-4F13-B9BE-9EB8195216FE}" type="presParOf" srcId="{95D12173-C118-48A0-950D-C8A705669BFD}" destId="{FAB7998D-4FBC-407D-AE07-1D36B801D71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5471A8F-61D1-4092-BF9E-FFBE87331736}"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tr-TR"/>
        </a:p>
      </dgm:t>
    </dgm:pt>
    <dgm:pt modelId="{206BEF67-2363-46C0-BA44-4C112806648D}">
      <dgm:prSet/>
      <dgm:spPr/>
      <dgm:t>
        <a:bodyPr/>
        <a:lstStyle/>
        <a:p>
          <a:pPr rtl="0"/>
          <a:r>
            <a:rPr lang="tr-TR" baseline="0" smtClean="0"/>
            <a:t>İşleme hakkı</a:t>
          </a:r>
          <a:endParaRPr lang="tr-TR"/>
        </a:p>
      </dgm:t>
    </dgm:pt>
    <dgm:pt modelId="{D24C67C5-FFE0-42B9-9E42-20B759213565}" type="parTrans" cxnId="{9DE18648-D6BC-4778-9912-D7939ADCDD0C}">
      <dgm:prSet/>
      <dgm:spPr/>
      <dgm:t>
        <a:bodyPr/>
        <a:lstStyle/>
        <a:p>
          <a:endParaRPr lang="tr-TR"/>
        </a:p>
      </dgm:t>
    </dgm:pt>
    <dgm:pt modelId="{7DD12EB1-37DB-4BE0-8BD1-0399A319CB52}" type="sibTrans" cxnId="{9DE18648-D6BC-4778-9912-D7939ADCDD0C}">
      <dgm:prSet/>
      <dgm:spPr/>
      <dgm:t>
        <a:bodyPr/>
        <a:lstStyle/>
        <a:p>
          <a:endParaRPr lang="tr-TR"/>
        </a:p>
      </dgm:t>
    </dgm:pt>
    <dgm:pt modelId="{77B0E177-968C-4D11-9182-7C3F22648545}">
      <dgm:prSet/>
      <dgm:spPr/>
      <dgm:t>
        <a:bodyPr/>
        <a:lstStyle/>
        <a:p>
          <a:pPr rtl="0"/>
          <a:r>
            <a:rPr lang="tr-TR" b="1" baseline="0" smtClean="0"/>
            <a:t>Çoğaltma hakkı</a:t>
          </a:r>
          <a:endParaRPr lang="tr-TR"/>
        </a:p>
      </dgm:t>
    </dgm:pt>
    <dgm:pt modelId="{E5C442F4-46DD-47A5-B878-39D04629BC62}" type="parTrans" cxnId="{568D3E18-2DA8-44D5-861E-C04355FD8E04}">
      <dgm:prSet/>
      <dgm:spPr/>
      <dgm:t>
        <a:bodyPr/>
        <a:lstStyle/>
        <a:p>
          <a:endParaRPr lang="tr-TR"/>
        </a:p>
      </dgm:t>
    </dgm:pt>
    <dgm:pt modelId="{D161F244-3CCB-4BAD-AD70-B54E478D40E3}" type="sibTrans" cxnId="{568D3E18-2DA8-44D5-861E-C04355FD8E04}">
      <dgm:prSet/>
      <dgm:spPr/>
      <dgm:t>
        <a:bodyPr/>
        <a:lstStyle/>
        <a:p>
          <a:endParaRPr lang="tr-TR"/>
        </a:p>
      </dgm:t>
    </dgm:pt>
    <dgm:pt modelId="{5E8D1730-406D-4270-B45E-12BFB9A575D9}">
      <dgm:prSet/>
      <dgm:spPr/>
      <dgm:t>
        <a:bodyPr/>
        <a:lstStyle/>
        <a:p>
          <a:pPr rtl="0"/>
          <a:r>
            <a:rPr lang="tr-TR" b="1" baseline="0" smtClean="0"/>
            <a:t>Yayma hakkı</a:t>
          </a:r>
          <a:endParaRPr lang="tr-TR"/>
        </a:p>
      </dgm:t>
    </dgm:pt>
    <dgm:pt modelId="{86461F4E-74C5-424A-A5D4-8105CAD4A946}" type="parTrans" cxnId="{9D2DB773-9C12-4574-AC8D-659B8F59184E}">
      <dgm:prSet/>
      <dgm:spPr/>
      <dgm:t>
        <a:bodyPr/>
        <a:lstStyle/>
        <a:p>
          <a:endParaRPr lang="tr-TR"/>
        </a:p>
      </dgm:t>
    </dgm:pt>
    <dgm:pt modelId="{C41B1027-9640-4D31-BFAE-F6B79746F980}" type="sibTrans" cxnId="{9D2DB773-9C12-4574-AC8D-659B8F59184E}">
      <dgm:prSet/>
      <dgm:spPr/>
      <dgm:t>
        <a:bodyPr/>
        <a:lstStyle/>
        <a:p>
          <a:endParaRPr lang="tr-TR"/>
        </a:p>
      </dgm:t>
    </dgm:pt>
    <dgm:pt modelId="{3F2B4F7E-D86C-49F1-ABE6-78994248521A}">
      <dgm:prSet/>
      <dgm:spPr/>
      <dgm:t>
        <a:bodyPr/>
        <a:lstStyle/>
        <a:p>
          <a:pPr rtl="0"/>
          <a:r>
            <a:rPr lang="tr-TR" baseline="0" smtClean="0"/>
            <a:t>Temsil hakkı</a:t>
          </a:r>
          <a:endParaRPr lang="tr-TR"/>
        </a:p>
      </dgm:t>
    </dgm:pt>
    <dgm:pt modelId="{24F6CE4D-5A13-49F5-AEA4-CF88DF98D087}" type="parTrans" cxnId="{619094F0-FA65-4132-802D-3969763E6986}">
      <dgm:prSet/>
      <dgm:spPr/>
      <dgm:t>
        <a:bodyPr/>
        <a:lstStyle/>
        <a:p>
          <a:endParaRPr lang="tr-TR"/>
        </a:p>
      </dgm:t>
    </dgm:pt>
    <dgm:pt modelId="{822A1346-3746-441A-A1AF-EA5E586C9F91}" type="sibTrans" cxnId="{619094F0-FA65-4132-802D-3969763E6986}">
      <dgm:prSet/>
      <dgm:spPr/>
      <dgm:t>
        <a:bodyPr/>
        <a:lstStyle/>
        <a:p>
          <a:endParaRPr lang="tr-TR"/>
        </a:p>
      </dgm:t>
    </dgm:pt>
    <dgm:pt modelId="{A13E4D37-3102-4973-88B7-FDB679989E21}">
      <dgm:prSet/>
      <dgm:spPr/>
      <dgm:t>
        <a:bodyPr/>
        <a:lstStyle/>
        <a:p>
          <a:pPr rtl="0"/>
          <a:r>
            <a:rPr lang="tr-TR" b="1" baseline="0" smtClean="0"/>
            <a:t>İşaret, ses ve/veya görüntü nakline yarayan araçlarla umuma iletim hakkı</a:t>
          </a:r>
          <a:endParaRPr lang="tr-TR"/>
        </a:p>
      </dgm:t>
    </dgm:pt>
    <dgm:pt modelId="{4C359C41-2CAC-4316-A974-D0CD82C945F9}" type="parTrans" cxnId="{4BDF4B63-8F6F-49DA-BF48-ED2902AC0EBC}">
      <dgm:prSet/>
      <dgm:spPr/>
      <dgm:t>
        <a:bodyPr/>
        <a:lstStyle/>
        <a:p>
          <a:endParaRPr lang="tr-TR"/>
        </a:p>
      </dgm:t>
    </dgm:pt>
    <dgm:pt modelId="{2F66C551-A571-4FFA-8B9C-4AC52B55A6C1}" type="sibTrans" cxnId="{4BDF4B63-8F6F-49DA-BF48-ED2902AC0EBC}">
      <dgm:prSet/>
      <dgm:spPr/>
      <dgm:t>
        <a:bodyPr/>
        <a:lstStyle/>
        <a:p>
          <a:endParaRPr lang="tr-TR"/>
        </a:p>
      </dgm:t>
    </dgm:pt>
    <dgm:pt modelId="{A6944857-0ACA-4D55-AB31-1614D566A340}" type="pres">
      <dgm:prSet presAssocID="{F5471A8F-61D1-4092-BF9E-FFBE87331736}" presName="vert0" presStyleCnt="0">
        <dgm:presLayoutVars>
          <dgm:dir/>
          <dgm:animOne val="branch"/>
          <dgm:animLvl val="lvl"/>
        </dgm:presLayoutVars>
      </dgm:prSet>
      <dgm:spPr/>
      <dgm:t>
        <a:bodyPr/>
        <a:lstStyle/>
        <a:p>
          <a:endParaRPr lang="tr-TR"/>
        </a:p>
      </dgm:t>
    </dgm:pt>
    <dgm:pt modelId="{B915340F-3BD2-4827-A13D-7C7CD4B0F4DA}" type="pres">
      <dgm:prSet presAssocID="{206BEF67-2363-46C0-BA44-4C112806648D}" presName="thickLine" presStyleLbl="alignNode1" presStyleIdx="0" presStyleCnt="5"/>
      <dgm:spPr/>
    </dgm:pt>
    <dgm:pt modelId="{95F2DF10-15BE-4823-A54E-4877B3222B28}" type="pres">
      <dgm:prSet presAssocID="{206BEF67-2363-46C0-BA44-4C112806648D}" presName="horz1" presStyleCnt="0"/>
      <dgm:spPr/>
    </dgm:pt>
    <dgm:pt modelId="{97932CFB-C824-454A-BDE7-7E386980C61E}" type="pres">
      <dgm:prSet presAssocID="{206BEF67-2363-46C0-BA44-4C112806648D}" presName="tx1" presStyleLbl="revTx" presStyleIdx="0" presStyleCnt="5"/>
      <dgm:spPr/>
      <dgm:t>
        <a:bodyPr/>
        <a:lstStyle/>
        <a:p>
          <a:endParaRPr lang="tr-TR"/>
        </a:p>
      </dgm:t>
    </dgm:pt>
    <dgm:pt modelId="{A60EAA4A-7933-43BB-8742-8DAD962CB28C}" type="pres">
      <dgm:prSet presAssocID="{206BEF67-2363-46C0-BA44-4C112806648D}" presName="vert1" presStyleCnt="0"/>
      <dgm:spPr/>
    </dgm:pt>
    <dgm:pt modelId="{E106FD01-6203-40DE-A104-26A7D82C6337}" type="pres">
      <dgm:prSet presAssocID="{77B0E177-968C-4D11-9182-7C3F22648545}" presName="thickLine" presStyleLbl="alignNode1" presStyleIdx="1" presStyleCnt="5"/>
      <dgm:spPr/>
    </dgm:pt>
    <dgm:pt modelId="{86CBCB8D-90E6-40D8-9C75-3A8D87F35CEC}" type="pres">
      <dgm:prSet presAssocID="{77B0E177-968C-4D11-9182-7C3F22648545}" presName="horz1" presStyleCnt="0"/>
      <dgm:spPr/>
    </dgm:pt>
    <dgm:pt modelId="{94996566-3E89-4EFA-89C2-828CB46F5560}" type="pres">
      <dgm:prSet presAssocID="{77B0E177-968C-4D11-9182-7C3F22648545}" presName="tx1" presStyleLbl="revTx" presStyleIdx="1" presStyleCnt="5"/>
      <dgm:spPr/>
      <dgm:t>
        <a:bodyPr/>
        <a:lstStyle/>
        <a:p>
          <a:endParaRPr lang="tr-TR"/>
        </a:p>
      </dgm:t>
    </dgm:pt>
    <dgm:pt modelId="{681D9EA4-A876-48CB-AD03-E14FA4159A32}" type="pres">
      <dgm:prSet presAssocID="{77B0E177-968C-4D11-9182-7C3F22648545}" presName="vert1" presStyleCnt="0"/>
      <dgm:spPr/>
    </dgm:pt>
    <dgm:pt modelId="{5F4795BE-4A99-473D-BD38-C237383DD072}" type="pres">
      <dgm:prSet presAssocID="{5E8D1730-406D-4270-B45E-12BFB9A575D9}" presName="thickLine" presStyleLbl="alignNode1" presStyleIdx="2" presStyleCnt="5"/>
      <dgm:spPr/>
    </dgm:pt>
    <dgm:pt modelId="{33EAB5C5-57D8-420B-9702-2EAFFD6ABD38}" type="pres">
      <dgm:prSet presAssocID="{5E8D1730-406D-4270-B45E-12BFB9A575D9}" presName="horz1" presStyleCnt="0"/>
      <dgm:spPr/>
    </dgm:pt>
    <dgm:pt modelId="{D046CD47-8CE7-4876-9C2B-6CA6C42EA3AB}" type="pres">
      <dgm:prSet presAssocID="{5E8D1730-406D-4270-B45E-12BFB9A575D9}" presName="tx1" presStyleLbl="revTx" presStyleIdx="2" presStyleCnt="5"/>
      <dgm:spPr/>
      <dgm:t>
        <a:bodyPr/>
        <a:lstStyle/>
        <a:p>
          <a:endParaRPr lang="tr-TR"/>
        </a:p>
      </dgm:t>
    </dgm:pt>
    <dgm:pt modelId="{85480936-C014-46A4-BACC-164DDDAD3AB0}" type="pres">
      <dgm:prSet presAssocID="{5E8D1730-406D-4270-B45E-12BFB9A575D9}" presName="vert1" presStyleCnt="0"/>
      <dgm:spPr/>
    </dgm:pt>
    <dgm:pt modelId="{3851E92B-FC0C-4128-A44F-8883EAAB9D92}" type="pres">
      <dgm:prSet presAssocID="{3F2B4F7E-D86C-49F1-ABE6-78994248521A}" presName="thickLine" presStyleLbl="alignNode1" presStyleIdx="3" presStyleCnt="5"/>
      <dgm:spPr/>
    </dgm:pt>
    <dgm:pt modelId="{D3BD7014-5A2E-4241-9FCF-000A77C5468B}" type="pres">
      <dgm:prSet presAssocID="{3F2B4F7E-D86C-49F1-ABE6-78994248521A}" presName="horz1" presStyleCnt="0"/>
      <dgm:spPr/>
    </dgm:pt>
    <dgm:pt modelId="{7CA3D8D5-A5ED-4A39-9003-12E6709E04CB}" type="pres">
      <dgm:prSet presAssocID="{3F2B4F7E-D86C-49F1-ABE6-78994248521A}" presName="tx1" presStyleLbl="revTx" presStyleIdx="3" presStyleCnt="5"/>
      <dgm:spPr/>
      <dgm:t>
        <a:bodyPr/>
        <a:lstStyle/>
        <a:p>
          <a:endParaRPr lang="tr-TR"/>
        </a:p>
      </dgm:t>
    </dgm:pt>
    <dgm:pt modelId="{52ABD93F-E7EE-4197-BD5A-1840E62562DE}" type="pres">
      <dgm:prSet presAssocID="{3F2B4F7E-D86C-49F1-ABE6-78994248521A}" presName="vert1" presStyleCnt="0"/>
      <dgm:spPr/>
    </dgm:pt>
    <dgm:pt modelId="{73C26AF2-3867-4440-BB01-B99E5F79B85C}" type="pres">
      <dgm:prSet presAssocID="{A13E4D37-3102-4973-88B7-FDB679989E21}" presName="thickLine" presStyleLbl="alignNode1" presStyleIdx="4" presStyleCnt="5"/>
      <dgm:spPr/>
    </dgm:pt>
    <dgm:pt modelId="{9C06E12D-F28A-4CAE-9BCE-E09C28C9D7B6}" type="pres">
      <dgm:prSet presAssocID="{A13E4D37-3102-4973-88B7-FDB679989E21}" presName="horz1" presStyleCnt="0"/>
      <dgm:spPr/>
    </dgm:pt>
    <dgm:pt modelId="{3EC5BB9B-EE9B-48EE-A429-ABF0103789C5}" type="pres">
      <dgm:prSet presAssocID="{A13E4D37-3102-4973-88B7-FDB679989E21}" presName="tx1" presStyleLbl="revTx" presStyleIdx="4" presStyleCnt="5"/>
      <dgm:spPr/>
      <dgm:t>
        <a:bodyPr/>
        <a:lstStyle/>
        <a:p>
          <a:endParaRPr lang="tr-TR"/>
        </a:p>
      </dgm:t>
    </dgm:pt>
    <dgm:pt modelId="{E8ECDC23-ADE3-4813-8587-36E97DF56495}" type="pres">
      <dgm:prSet presAssocID="{A13E4D37-3102-4973-88B7-FDB679989E21}" presName="vert1" presStyleCnt="0"/>
      <dgm:spPr/>
    </dgm:pt>
  </dgm:ptLst>
  <dgm:cxnLst>
    <dgm:cxn modelId="{619094F0-FA65-4132-802D-3969763E6986}" srcId="{F5471A8F-61D1-4092-BF9E-FFBE87331736}" destId="{3F2B4F7E-D86C-49F1-ABE6-78994248521A}" srcOrd="3" destOrd="0" parTransId="{24F6CE4D-5A13-49F5-AEA4-CF88DF98D087}" sibTransId="{822A1346-3746-441A-A1AF-EA5E586C9F91}"/>
    <dgm:cxn modelId="{AD3791FE-C827-4A93-B8BE-96BC799CD47C}" type="presOf" srcId="{A13E4D37-3102-4973-88B7-FDB679989E21}" destId="{3EC5BB9B-EE9B-48EE-A429-ABF0103789C5}" srcOrd="0" destOrd="0" presId="urn:microsoft.com/office/officeart/2008/layout/LinedList"/>
    <dgm:cxn modelId="{074C5E49-820E-49F4-B1D3-3C87BB955296}" type="presOf" srcId="{3F2B4F7E-D86C-49F1-ABE6-78994248521A}" destId="{7CA3D8D5-A5ED-4A39-9003-12E6709E04CB}" srcOrd="0" destOrd="0" presId="urn:microsoft.com/office/officeart/2008/layout/LinedList"/>
    <dgm:cxn modelId="{9D2DB773-9C12-4574-AC8D-659B8F59184E}" srcId="{F5471A8F-61D1-4092-BF9E-FFBE87331736}" destId="{5E8D1730-406D-4270-B45E-12BFB9A575D9}" srcOrd="2" destOrd="0" parTransId="{86461F4E-74C5-424A-A5D4-8105CAD4A946}" sibTransId="{C41B1027-9640-4D31-BFAE-F6B79746F980}"/>
    <dgm:cxn modelId="{9DE18648-D6BC-4778-9912-D7939ADCDD0C}" srcId="{F5471A8F-61D1-4092-BF9E-FFBE87331736}" destId="{206BEF67-2363-46C0-BA44-4C112806648D}" srcOrd="0" destOrd="0" parTransId="{D24C67C5-FFE0-42B9-9E42-20B759213565}" sibTransId="{7DD12EB1-37DB-4BE0-8BD1-0399A319CB52}"/>
    <dgm:cxn modelId="{4BDF4B63-8F6F-49DA-BF48-ED2902AC0EBC}" srcId="{F5471A8F-61D1-4092-BF9E-FFBE87331736}" destId="{A13E4D37-3102-4973-88B7-FDB679989E21}" srcOrd="4" destOrd="0" parTransId="{4C359C41-2CAC-4316-A974-D0CD82C945F9}" sibTransId="{2F66C551-A571-4FFA-8B9C-4AC52B55A6C1}"/>
    <dgm:cxn modelId="{5EAA675A-4385-4AF9-8AE2-E91105AAB47C}" type="presOf" srcId="{F5471A8F-61D1-4092-BF9E-FFBE87331736}" destId="{A6944857-0ACA-4D55-AB31-1614D566A340}" srcOrd="0" destOrd="0" presId="urn:microsoft.com/office/officeart/2008/layout/LinedList"/>
    <dgm:cxn modelId="{476AD8B0-6CD0-4336-9560-03DA0DD11114}" type="presOf" srcId="{206BEF67-2363-46C0-BA44-4C112806648D}" destId="{97932CFB-C824-454A-BDE7-7E386980C61E}" srcOrd="0" destOrd="0" presId="urn:microsoft.com/office/officeart/2008/layout/LinedList"/>
    <dgm:cxn modelId="{AECD445D-0440-43F1-8CB7-0ED5B33DF8A4}" type="presOf" srcId="{77B0E177-968C-4D11-9182-7C3F22648545}" destId="{94996566-3E89-4EFA-89C2-828CB46F5560}" srcOrd="0" destOrd="0" presId="urn:microsoft.com/office/officeart/2008/layout/LinedList"/>
    <dgm:cxn modelId="{E3E76407-4D30-4194-9D7E-7019A7551195}" type="presOf" srcId="{5E8D1730-406D-4270-B45E-12BFB9A575D9}" destId="{D046CD47-8CE7-4876-9C2B-6CA6C42EA3AB}" srcOrd="0" destOrd="0" presId="urn:microsoft.com/office/officeart/2008/layout/LinedList"/>
    <dgm:cxn modelId="{568D3E18-2DA8-44D5-861E-C04355FD8E04}" srcId="{F5471A8F-61D1-4092-BF9E-FFBE87331736}" destId="{77B0E177-968C-4D11-9182-7C3F22648545}" srcOrd="1" destOrd="0" parTransId="{E5C442F4-46DD-47A5-B878-39D04629BC62}" sibTransId="{D161F244-3CCB-4BAD-AD70-B54E478D40E3}"/>
    <dgm:cxn modelId="{5BD2C4E0-45FE-4D4E-B7BF-12FA38D73F21}" type="presParOf" srcId="{A6944857-0ACA-4D55-AB31-1614D566A340}" destId="{B915340F-3BD2-4827-A13D-7C7CD4B0F4DA}" srcOrd="0" destOrd="0" presId="urn:microsoft.com/office/officeart/2008/layout/LinedList"/>
    <dgm:cxn modelId="{20ECB03B-5BFF-44FC-BB6A-BA6E2607F49C}" type="presParOf" srcId="{A6944857-0ACA-4D55-AB31-1614D566A340}" destId="{95F2DF10-15BE-4823-A54E-4877B3222B28}" srcOrd="1" destOrd="0" presId="urn:microsoft.com/office/officeart/2008/layout/LinedList"/>
    <dgm:cxn modelId="{936ADBD1-8738-4451-AE39-5B0132A3E43C}" type="presParOf" srcId="{95F2DF10-15BE-4823-A54E-4877B3222B28}" destId="{97932CFB-C824-454A-BDE7-7E386980C61E}" srcOrd="0" destOrd="0" presId="urn:microsoft.com/office/officeart/2008/layout/LinedList"/>
    <dgm:cxn modelId="{DB6B404C-BBB2-44C2-966C-28327A9038D7}" type="presParOf" srcId="{95F2DF10-15BE-4823-A54E-4877B3222B28}" destId="{A60EAA4A-7933-43BB-8742-8DAD962CB28C}" srcOrd="1" destOrd="0" presId="urn:microsoft.com/office/officeart/2008/layout/LinedList"/>
    <dgm:cxn modelId="{A917C66B-949D-45DD-A6F0-50ADA403F3CE}" type="presParOf" srcId="{A6944857-0ACA-4D55-AB31-1614D566A340}" destId="{E106FD01-6203-40DE-A104-26A7D82C6337}" srcOrd="2" destOrd="0" presId="urn:microsoft.com/office/officeart/2008/layout/LinedList"/>
    <dgm:cxn modelId="{7DD5FA65-B31F-4CE3-B887-D9673D217C48}" type="presParOf" srcId="{A6944857-0ACA-4D55-AB31-1614D566A340}" destId="{86CBCB8D-90E6-40D8-9C75-3A8D87F35CEC}" srcOrd="3" destOrd="0" presId="urn:microsoft.com/office/officeart/2008/layout/LinedList"/>
    <dgm:cxn modelId="{7459E134-8D76-4D3E-83E0-653FA4E27FE7}" type="presParOf" srcId="{86CBCB8D-90E6-40D8-9C75-3A8D87F35CEC}" destId="{94996566-3E89-4EFA-89C2-828CB46F5560}" srcOrd="0" destOrd="0" presId="urn:microsoft.com/office/officeart/2008/layout/LinedList"/>
    <dgm:cxn modelId="{CE78B476-F25B-4826-9D5C-F57A27B02D50}" type="presParOf" srcId="{86CBCB8D-90E6-40D8-9C75-3A8D87F35CEC}" destId="{681D9EA4-A876-48CB-AD03-E14FA4159A32}" srcOrd="1" destOrd="0" presId="urn:microsoft.com/office/officeart/2008/layout/LinedList"/>
    <dgm:cxn modelId="{660278F2-A9D2-44E7-8ADF-A3569A5E6AE1}" type="presParOf" srcId="{A6944857-0ACA-4D55-AB31-1614D566A340}" destId="{5F4795BE-4A99-473D-BD38-C237383DD072}" srcOrd="4" destOrd="0" presId="urn:microsoft.com/office/officeart/2008/layout/LinedList"/>
    <dgm:cxn modelId="{C729E37B-6B1B-451E-86E0-1DB32F1E8F70}" type="presParOf" srcId="{A6944857-0ACA-4D55-AB31-1614D566A340}" destId="{33EAB5C5-57D8-420B-9702-2EAFFD6ABD38}" srcOrd="5" destOrd="0" presId="urn:microsoft.com/office/officeart/2008/layout/LinedList"/>
    <dgm:cxn modelId="{D5337B8C-FFDF-405E-9D0C-98B93F10A64B}" type="presParOf" srcId="{33EAB5C5-57D8-420B-9702-2EAFFD6ABD38}" destId="{D046CD47-8CE7-4876-9C2B-6CA6C42EA3AB}" srcOrd="0" destOrd="0" presId="urn:microsoft.com/office/officeart/2008/layout/LinedList"/>
    <dgm:cxn modelId="{FCC9FDC2-8DCC-43FB-98CB-D74C66117168}" type="presParOf" srcId="{33EAB5C5-57D8-420B-9702-2EAFFD6ABD38}" destId="{85480936-C014-46A4-BACC-164DDDAD3AB0}" srcOrd="1" destOrd="0" presId="urn:microsoft.com/office/officeart/2008/layout/LinedList"/>
    <dgm:cxn modelId="{1EE7ACFA-BD55-40D8-A552-8CE6D32C0BFB}" type="presParOf" srcId="{A6944857-0ACA-4D55-AB31-1614D566A340}" destId="{3851E92B-FC0C-4128-A44F-8883EAAB9D92}" srcOrd="6" destOrd="0" presId="urn:microsoft.com/office/officeart/2008/layout/LinedList"/>
    <dgm:cxn modelId="{37EEE9EA-F791-473D-9244-9EC0882764E5}" type="presParOf" srcId="{A6944857-0ACA-4D55-AB31-1614D566A340}" destId="{D3BD7014-5A2E-4241-9FCF-000A77C5468B}" srcOrd="7" destOrd="0" presId="urn:microsoft.com/office/officeart/2008/layout/LinedList"/>
    <dgm:cxn modelId="{D3F80F7A-7E6D-432A-8099-A2C053C2F4AC}" type="presParOf" srcId="{D3BD7014-5A2E-4241-9FCF-000A77C5468B}" destId="{7CA3D8D5-A5ED-4A39-9003-12E6709E04CB}" srcOrd="0" destOrd="0" presId="urn:microsoft.com/office/officeart/2008/layout/LinedList"/>
    <dgm:cxn modelId="{62C50054-5F22-4F34-A949-7B14673BA5CA}" type="presParOf" srcId="{D3BD7014-5A2E-4241-9FCF-000A77C5468B}" destId="{52ABD93F-E7EE-4197-BD5A-1840E62562DE}" srcOrd="1" destOrd="0" presId="urn:microsoft.com/office/officeart/2008/layout/LinedList"/>
    <dgm:cxn modelId="{413D924C-C3CD-44E5-8EFF-83E8003C9D7D}" type="presParOf" srcId="{A6944857-0ACA-4D55-AB31-1614D566A340}" destId="{73C26AF2-3867-4440-BB01-B99E5F79B85C}" srcOrd="8" destOrd="0" presId="urn:microsoft.com/office/officeart/2008/layout/LinedList"/>
    <dgm:cxn modelId="{9805B248-6A9A-4224-80E0-4B1E045281CC}" type="presParOf" srcId="{A6944857-0ACA-4D55-AB31-1614D566A340}" destId="{9C06E12D-F28A-4CAE-9BCE-E09C28C9D7B6}" srcOrd="9" destOrd="0" presId="urn:microsoft.com/office/officeart/2008/layout/LinedList"/>
    <dgm:cxn modelId="{A49B114A-7880-4B97-B9F4-99CE5889B336}" type="presParOf" srcId="{9C06E12D-F28A-4CAE-9BCE-E09C28C9D7B6}" destId="{3EC5BB9B-EE9B-48EE-A429-ABF0103789C5}" srcOrd="0" destOrd="0" presId="urn:microsoft.com/office/officeart/2008/layout/LinedList"/>
    <dgm:cxn modelId="{BD3C0380-A98B-44F1-AAA0-8F2B4D2DF73D}" type="presParOf" srcId="{9C06E12D-F28A-4CAE-9BCE-E09C28C9D7B6}" destId="{E8ECDC23-ADE3-4813-8587-36E97DF5649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4850834-55B5-4B7D-B430-5BF813A078BC}" type="doc">
      <dgm:prSet loTypeId="urn:microsoft.com/office/officeart/2005/8/layout/hList6" loCatId="list" qsTypeId="urn:microsoft.com/office/officeart/2005/8/quickstyle/simple1" qsCatId="simple" csTypeId="urn:microsoft.com/office/officeart/2005/8/colors/colorful1" csCatId="colorful"/>
      <dgm:spPr/>
      <dgm:t>
        <a:bodyPr/>
        <a:lstStyle/>
        <a:p>
          <a:endParaRPr lang="tr-TR"/>
        </a:p>
      </dgm:t>
    </dgm:pt>
    <dgm:pt modelId="{8A29D77F-6A60-4AF2-AC77-E261ED48DF68}">
      <dgm:prSet/>
      <dgm:spPr/>
      <dgm:t>
        <a:bodyPr/>
        <a:lstStyle/>
        <a:p>
          <a:pPr rtl="0"/>
          <a:r>
            <a:rPr lang="tr-TR" baseline="0" smtClean="0"/>
            <a:t>Faydalanma hakkı münhasıran eser sahibini ait </a:t>
          </a:r>
          <a:endParaRPr lang="tr-TR"/>
        </a:p>
      </dgm:t>
    </dgm:pt>
    <dgm:pt modelId="{8DBD8539-EBDB-4039-8158-06870D94D5A7}" type="parTrans" cxnId="{02E24395-E447-4887-A278-9F2D5089FE99}">
      <dgm:prSet/>
      <dgm:spPr/>
      <dgm:t>
        <a:bodyPr/>
        <a:lstStyle/>
        <a:p>
          <a:endParaRPr lang="tr-TR"/>
        </a:p>
      </dgm:t>
    </dgm:pt>
    <dgm:pt modelId="{98D52AAD-A71B-42EB-99AB-005F6D0587F2}" type="sibTrans" cxnId="{02E24395-E447-4887-A278-9F2D5089FE99}">
      <dgm:prSet/>
      <dgm:spPr/>
      <dgm:t>
        <a:bodyPr/>
        <a:lstStyle/>
        <a:p>
          <a:endParaRPr lang="tr-TR"/>
        </a:p>
      </dgm:t>
    </dgm:pt>
    <dgm:pt modelId="{1643D5E9-3949-4A8A-B902-6BF930D19161}">
      <dgm:prSet/>
      <dgm:spPr/>
      <dgm:t>
        <a:bodyPr/>
        <a:lstStyle/>
        <a:p>
          <a:pPr rtl="0"/>
          <a:r>
            <a:rPr lang="tr-TR" baseline="0" smtClean="0"/>
            <a:t>Sınırlı sayıda</a:t>
          </a:r>
          <a:endParaRPr lang="tr-TR"/>
        </a:p>
      </dgm:t>
    </dgm:pt>
    <dgm:pt modelId="{97AFA2AC-0A1D-446C-96FA-7DEFD80C5113}" type="parTrans" cxnId="{B51B79DF-29CE-4199-8F4F-DEFFCE8DDAE4}">
      <dgm:prSet/>
      <dgm:spPr/>
      <dgm:t>
        <a:bodyPr/>
        <a:lstStyle/>
        <a:p>
          <a:endParaRPr lang="tr-TR"/>
        </a:p>
      </dgm:t>
    </dgm:pt>
    <dgm:pt modelId="{A81FD29F-F08B-4C5A-86FF-62F0C51E21A8}" type="sibTrans" cxnId="{B51B79DF-29CE-4199-8F4F-DEFFCE8DDAE4}">
      <dgm:prSet/>
      <dgm:spPr/>
      <dgm:t>
        <a:bodyPr/>
        <a:lstStyle/>
        <a:p>
          <a:endParaRPr lang="tr-TR"/>
        </a:p>
      </dgm:t>
    </dgm:pt>
    <dgm:pt modelId="{82328646-9F00-46B3-8ADC-6CF82E4CCA5F}">
      <dgm:prSet/>
      <dgm:spPr/>
      <dgm:t>
        <a:bodyPr/>
        <a:lstStyle/>
        <a:p>
          <a:pPr rtl="0"/>
          <a:r>
            <a:rPr lang="tr-TR" baseline="0" smtClean="0"/>
            <a:t>Birbirine bağlı değil</a:t>
          </a:r>
          <a:endParaRPr lang="tr-TR"/>
        </a:p>
      </dgm:t>
    </dgm:pt>
    <dgm:pt modelId="{2A9DAF3E-6E27-493E-AF56-2DE65EBAD953}" type="parTrans" cxnId="{393E8161-5666-4FDF-897A-AF777E739B78}">
      <dgm:prSet/>
      <dgm:spPr/>
      <dgm:t>
        <a:bodyPr/>
        <a:lstStyle/>
        <a:p>
          <a:endParaRPr lang="tr-TR"/>
        </a:p>
      </dgm:t>
    </dgm:pt>
    <dgm:pt modelId="{FC2A9579-A783-4286-B9CF-749313DA4CE5}" type="sibTrans" cxnId="{393E8161-5666-4FDF-897A-AF777E739B78}">
      <dgm:prSet/>
      <dgm:spPr/>
      <dgm:t>
        <a:bodyPr/>
        <a:lstStyle/>
        <a:p>
          <a:endParaRPr lang="tr-TR"/>
        </a:p>
      </dgm:t>
    </dgm:pt>
    <dgm:pt modelId="{B90EE6C2-FE2D-45FB-ADD5-E29361BD8AFE}" type="pres">
      <dgm:prSet presAssocID="{E4850834-55B5-4B7D-B430-5BF813A078BC}" presName="Name0" presStyleCnt="0">
        <dgm:presLayoutVars>
          <dgm:dir/>
          <dgm:resizeHandles val="exact"/>
        </dgm:presLayoutVars>
      </dgm:prSet>
      <dgm:spPr/>
      <dgm:t>
        <a:bodyPr/>
        <a:lstStyle/>
        <a:p>
          <a:endParaRPr lang="tr-TR"/>
        </a:p>
      </dgm:t>
    </dgm:pt>
    <dgm:pt modelId="{1A1FA716-2942-4E03-85E3-9479E1D28527}" type="pres">
      <dgm:prSet presAssocID="{8A29D77F-6A60-4AF2-AC77-E261ED48DF68}" presName="node" presStyleLbl="node1" presStyleIdx="0" presStyleCnt="3">
        <dgm:presLayoutVars>
          <dgm:bulletEnabled val="1"/>
        </dgm:presLayoutVars>
      </dgm:prSet>
      <dgm:spPr/>
      <dgm:t>
        <a:bodyPr/>
        <a:lstStyle/>
        <a:p>
          <a:endParaRPr lang="tr-TR"/>
        </a:p>
      </dgm:t>
    </dgm:pt>
    <dgm:pt modelId="{9D9F90D2-0D04-4CB8-9C67-CD9DB70499D9}" type="pres">
      <dgm:prSet presAssocID="{98D52AAD-A71B-42EB-99AB-005F6D0587F2}" presName="sibTrans" presStyleCnt="0"/>
      <dgm:spPr/>
    </dgm:pt>
    <dgm:pt modelId="{1A53EE8E-7E51-4DF5-9837-CE8EAFA120D7}" type="pres">
      <dgm:prSet presAssocID="{1643D5E9-3949-4A8A-B902-6BF930D19161}" presName="node" presStyleLbl="node1" presStyleIdx="1" presStyleCnt="3">
        <dgm:presLayoutVars>
          <dgm:bulletEnabled val="1"/>
        </dgm:presLayoutVars>
      </dgm:prSet>
      <dgm:spPr/>
      <dgm:t>
        <a:bodyPr/>
        <a:lstStyle/>
        <a:p>
          <a:endParaRPr lang="tr-TR"/>
        </a:p>
      </dgm:t>
    </dgm:pt>
    <dgm:pt modelId="{28243F2E-87EE-4663-B49F-57CDBD63F777}" type="pres">
      <dgm:prSet presAssocID="{A81FD29F-F08B-4C5A-86FF-62F0C51E21A8}" presName="sibTrans" presStyleCnt="0"/>
      <dgm:spPr/>
    </dgm:pt>
    <dgm:pt modelId="{8C9D3CBD-AF2D-4DF8-B3AF-D73BC56C8AAA}" type="pres">
      <dgm:prSet presAssocID="{82328646-9F00-46B3-8ADC-6CF82E4CCA5F}" presName="node" presStyleLbl="node1" presStyleIdx="2" presStyleCnt="3">
        <dgm:presLayoutVars>
          <dgm:bulletEnabled val="1"/>
        </dgm:presLayoutVars>
      </dgm:prSet>
      <dgm:spPr/>
      <dgm:t>
        <a:bodyPr/>
        <a:lstStyle/>
        <a:p>
          <a:endParaRPr lang="tr-TR"/>
        </a:p>
      </dgm:t>
    </dgm:pt>
  </dgm:ptLst>
  <dgm:cxnLst>
    <dgm:cxn modelId="{230BC321-C6F3-4764-B86E-BDA7B18F7C8C}" type="presOf" srcId="{82328646-9F00-46B3-8ADC-6CF82E4CCA5F}" destId="{8C9D3CBD-AF2D-4DF8-B3AF-D73BC56C8AAA}" srcOrd="0" destOrd="0" presId="urn:microsoft.com/office/officeart/2005/8/layout/hList6"/>
    <dgm:cxn modelId="{1F8A351F-1496-488A-8C55-2109B7373C38}" type="presOf" srcId="{1643D5E9-3949-4A8A-B902-6BF930D19161}" destId="{1A53EE8E-7E51-4DF5-9837-CE8EAFA120D7}" srcOrd="0" destOrd="0" presId="urn:microsoft.com/office/officeart/2005/8/layout/hList6"/>
    <dgm:cxn modelId="{3B7B32B8-DB38-4DE5-AFDF-D6FE02259960}" type="presOf" srcId="{8A29D77F-6A60-4AF2-AC77-E261ED48DF68}" destId="{1A1FA716-2942-4E03-85E3-9479E1D28527}" srcOrd="0" destOrd="0" presId="urn:microsoft.com/office/officeart/2005/8/layout/hList6"/>
    <dgm:cxn modelId="{6B9B2FF5-50BF-44CB-A273-4362C1F6CBC1}" type="presOf" srcId="{E4850834-55B5-4B7D-B430-5BF813A078BC}" destId="{B90EE6C2-FE2D-45FB-ADD5-E29361BD8AFE}" srcOrd="0" destOrd="0" presId="urn:microsoft.com/office/officeart/2005/8/layout/hList6"/>
    <dgm:cxn modelId="{02E24395-E447-4887-A278-9F2D5089FE99}" srcId="{E4850834-55B5-4B7D-B430-5BF813A078BC}" destId="{8A29D77F-6A60-4AF2-AC77-E261ED48DF68}" srcOrd="0" destOrd="0" parTransId="{8DBD8539-EBDB-4039-8158-06870D94D5A7}" sibTransId="{98D52AAD-A71B-42EB-99AB-005F6D0587F2}"/>
    <dgm:cxn modelId="{393E8161-5666-4FDF-897A-AF777E739B78}" srcId="{E4850834-55B5-4B7D-B430-5BF813A078BC}" destId="{82328646-9F00-46B3-8ADC-6CF82E4CCA5F}" srcOrd="2" destOrd="0" parTransId="{2A9DAF3E-6E27-493E-AF56-2DE65EBAD953}" sibTransId="{FC2A9579-A783-4286-B9CF-749313DA4CE5}"/>
    <dgm:cxn modelId="{B51B79DF-29CE-4199-8F4F-DEFFCE8DDAE4}" srcId="{E4850834-55B5-4B7D-B430-5BF813A078BC}" destId="{1643D5E9-3949-4A8A-B902-6BF930D19161}" srcOrd="1" destOrd="0" parTransId="{97AFA2AC-0A1D-446C-96FA-7DEFD80C5113}" sibTransId="{A81FD29F-F08B-4C5A-86FF-62F0C51E21A8}"/>
    <dgm:cxn modelId="{A5CD0C82-F02B-48D9-9099-3278989A5B34}" type="presParOf" srcId="{B90EE6C2-FE2D-45FB-ADD5-E29361BD8AFE}" destId="{1A1FA716-2942-4E03-85E3-9479E1D28527}" srcOrd="0" destOrd="0" presId="urn:microsoft.com/office/officeart/2005/8/layout/hList6"/>
    <dgm:cxn modelId="{24920AE4-EF12-4E75-A9D9-471EFF0CF8AA}" type="presParOf" srcId="{B90EE6C2-FE2D-45FB-ADD5-E29361BD8AFE}" destId="{9D9F90D2-0D04-4CB8-9C67-CD9DB70499D9}" srcOrd="1" destOrd="0" presId="urn:microsoft.com/office/officeart/2005/8/layout/hList6"/>
    <dgm:cxn modelId="{67210642-C718-40E9-8CFC-4F07D83A1DBC}" type="presParOf" srcId="{B90EE6C2-FE2D-45FB-ADD5-E29361BD8AFE}" destId="{1A53EE8E-7E51-4DF5-9837-CE8EAFA120D7}" srcOrd="2" destOrd="0" presId="urn:microsoft.com/office/officeart/2005/8/layout/hList6"/>
    <dgm:cxn modelId="{4757CE65-1CA0-4CEE-8885-73F2C379439F}" type="presParOf" srcId="{B90EE6C2-FE2D-45FB-ADD5-E29361BD8AFE}" destId="{28243F2E-87EE-4663-B49F-57CDBD63F777}" srcOrd="3" destOrd="0" presId="urn:microsoft.com/office/officeart/2005/8/layout/hList6"/>
    <dgm:cxn modelId="{85911836-3B01-4B3D-80AD-205BC2C6405F}" type="presParOf" srcId="{B90EE6C2-FE2D-45FB-ADD5-E29361BD8AFE}" destId="{8C9D3CBD-AF2D-4DF8-B3AF-D73BC56C8AAA}"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513F207-7178-4331-9A53-6DB3BF0135E9}" type="doc">
      <dgm:prSet loTypeId="urn:microsoft.com/office/officeart/2005/8/layout/architecture+Icon#1" loCatId="relationship" qsTypeId="urn:microsoft.com/office/officeart/2005/8/quickstyle/simple1" qsCatId="simple" csTypeId="urn:microsoft.com/office/officeart/2005/8/colors/colorful4" csCatId="colorful" phldr="1"/>
      <dgm:spPr/>
      <dgm:t>
        <a:bodyPr/>
        <a:lstStyle/>
        <a:p>
          <a:endParaRPr lang="tr-TR"/>
        </a:p>
      </dgm:t>
    </dgm:pt>
    <dgm:pt modelId="{9FD7D6BD-62DB-4568-A012-8684D2FF26FC}">
      <dgm:prSet custT="1"/>
      <dgm:spPr/>
      <dgm:t>
        <a:bodyPr/>
        <a:lstStyle/>
        <a:p>
          <a:pPr rtl="0"/>
          <a:r>
            <a:rPr lang="tr-TR" sz="3200" b="1" i="0" baseline="0" dirty="0" smtClean="0"/>
            <a:t>"5846 SAYILI KANUNDA DEĞİŞİKLİK YAPILMASINA DAİR KANUN TASLAĞI"</a:t>
          </a:r>
          <a:endParaRPr lang="tr-TR" sz="3200" dirty="0"/>
        </a:p>
      </dgm:t>
    </dgm:pt>
    <dgm:pt modelId="{D0BF7E14-F8C4-48DA-9135-F55BF1D5A7E7}" type="parTrans" cxnId="{35B1D3ED-35E1-4AE6-83BF-D8CD796E6CC5}">
      <dgm:prSet/>
      <dgm:spPr/>
      <dgm:t>
        <a:bodyPr/>
        <a:lstStyle/>
        <a:p>
          <a:endParaRPr lang="tr-TR" sz="2800"/>
        </a:p>
      </dgm:t>
    </dgm:pt>
    <dgm:pt modelId="{F57C7E61-1E1B-4580-902E-A818D4A7F7EF}" type="sibTrans" cxnId="{35B1D3ED-35E1-4AE6-83BF-D8CD796E6CC5}">
      <dgm:prSet/>
      <dgm:spPr/>
      <dgm:t>
        <a:bodyPr/>
        <a:lstStyle/>
        <a:p>
          <a:endParaRPr lang="tr-TR" sz="2800"/>
        </a:p>
      </dgm:t>
    </dgm:pt>
    <dgm:pt modelId="{DACD978C-5583-4C1F-B10F-98A1FB8093BD}" type="pres">
      <dgm:prSet presAssocID="{0513F207-7178-4331-9A53-6DB3BF0135E9}" presName="Name0" presStyleCnt="0">
        <dgm:presLayoutVars>
          <dgm:chPref val="1"/>
          <dgm:dir/>
          <dgm:animOne val="branch"/>
          <dgm:animLvl val="lvl"/>
          <dgm:resizeHandles/>
        </dgm:presLayoutVars>
      </dgm:prSet>
      <dgm:spPr/>
      <dgm:t>
        <a:bodyPr/>
        <a:lstStyle/>
        <a:p>
          <a:endParaRPr lang="tr-TR"/>
        </a:p>
      </dgm:t>
    </dgm:pt>
    <dgm:pt modelId="{A437DB81-3667-4CE5-BF7B-B0CFD793DFF8}" type="pres">
      <dgm:prSet presAssocID="{9FD7D6BD-62DB-4568-A012-8684D2FF26FC}" presName="vertOne" presStyleCnt="0"/>
      <dgm:spPr/>
    </dgm:pt>
    <dgm:pt modelId="{F54B9AD9-06E3-4B9D-A9D0-38FD41C12E32}" type="pres">
      <dgm:prSet presAssocID="{9FD7D6BD-62DB-4568-A012-8684D2FF26FC}" presName="txOne" presStyleLbl="node0" presStyleIdx="0" presStyleCnt="1">
        <dgm:presLayoutVars>
          <dgm:chPref val="3"/>
        </dgm:presLayoutVars>
      </dgm:prSet>
      <dgm:spPr/>
      <dgm:t>
        <a:bodyPr/>
        <a:lstStyle/>
        <a:p>
          <a:endParaRPr lang="tr-TR"/>
        </a:p>
      </dgm:t>
    </dgm:pt>
    <dgm:pt modelId="{F5A39D9C-7095-48A7-8AD1-7B57472467C6}" type="pres">
      <dgm:prSet presAssocID="{9FD7D6BD-62DB-4568-A012-8684D2FF26FC}" presName="horzOne" presStyleCnt="0"/>
      <dgm:spPr/>
    </dgm:pt>
  </dgm:ptLst>
  <dgm:cxnLst>
    <dgm:cxn modelId="{83DB36FC-D04F-47FF-A8D3-3B49B4AFBEAC}" type="presOf" srcId="{0513F207-7178-4331-9A53-6DB3BF0135E9}" destId="{DACD978C-5583-4C1F-B10F-98A1FB8093BD}" srcOrd="0" destOrd="0" presId="urn:microsoft.com/office/officeart/2005/8/layout/architecture+Icon#1"/>
    <dgm:cxn modelId="{35B1D3ED-35E1-4AE6-83BF-D8CD796E6CC5}" srcId="{0513F207-7178-4331-9A53-6DB3BF0135E9}" destId="{9FD7D6BD-62DB-4568-A012-8684D2FF26FC}" srcOrd="0" destOrd="0" parTransId="{D0BF7E14-F8C4-48DA-9135-F55BF1D5A7E7}" sibTransId="{F57C7E61-1E1B-4580-902E-A818D4A7F7EF}"/>
    <dgm:cxn modelId="{9F5AA069-CA85-47CD-A56D-A3DF9E566EF9}" type="presOf" srcId="{9FD7D6BD-62DB-4568-A012-8684D2FF26FC}" destId="{F54B9AD9-06E3-4B9D-A9D0-38FD41C12E32}" srcOrd="0" destOrd="0" presId="urn:microsoft.com/office/officeart/2005/8/layout/architecture+Icon#1"/>
    <dgm:cxn modelId="{301F161C-AE79-4DAF-872C-480C53C58EBD}" type="presParOf" srcId="{DACD978C-5583-4C1F-B10F-98A1FB8093BD}" destId="{A437DB81-3667-4CE5-BF7B-B0CFD793DFF8}" srcOrd="0" destOrd="0" presId="urn:microsoft.com/office/officeart/2005/8/layout/architecture+Icon#1"/>
    <dgm:cxn modelId="{5B2925AD-6A80-405A-B6BA-2A9C52C11126}" type="presParOf" srcId="{A437DB81-3667-4CE5-BF7B-B0CFD793DFF8}" destId="{F54B9AD9-06E3-4B9D-A9D0-38FD41C12E32}" srcOrd="0" destOrd="0" presId="urn:microsoft.com/office/officeart/2005/8/layout/architecture+Icon#1"/>
    <dgm:cxn modelId="{711B55B5-AA40-48B0-8AF0-70F13A665239}" type="presParOf" srcId="{A437DB81-3667-4CE5-BF7B-B0CFD793DFF8}" destId="{F5A39D9C-7095-48A7-8AD1-7B57472467C6}" srcOrd="1" destOrd="0" presId="urn:microsoft.com/office/officeart/2005/8/layout/architecture+Ic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B80077-9BDC-4994-BC15-E13FE5320DFA}">
      <dsp:nvSpPr>
        <dsp:cNvPr id="0" name=""/>
        <dsp:cNvSpPr/>
      </dsp:nvSpPr>
      <dsp:spPr>
        <a:xfrm>
          <a:off x="1098403" y="688025"/>
          <a:ext cx="1438848" cy="1160128"/>
        </a:xfrm>
        <a:prstGeom prst="hexagon">
          <a:avLst>
            <a:gd name="adj" fmla="val 28570"/>
            <a:gd name="vf" fmla="val 115470"/>
          </a:avLst>
        </a:prstGeom>
        <a:blipFill rotWithShape="0">
          <a:blip xmlns:r="http://schemas.openxmlformats.org/officeDocument/2006/relationships" r:embed="rId1"/>
          <a:stretch>
            <a:fillRect/>
          </a:stretch>
        </a:blip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tr-TR" sz="2800" kern="1200" dirty="0"/>
        </a:p>
      </dsp:txBody>
      <dsp:txXfrm>
        <a:off x="1328790" y="873783"/>
        <a:ext cx="978074" cy="788612"/>
      </dsp:txXfrm>
    </dsp:sp>
    <dsp:sp modelId="{802B139C-CFD1-405F-8738-B5137D16954E}">
      <dsp:nvSpPr>
        <dsp:cNvPr id="0" name=""/>
        <dsp:cNvSpPr/>
      </dsp:nvSpPr>
      <dsp:spPr>
        <a:xfrm>
          <a:off x="1949071" y="387820"/>
          <a:ext cx="392402" cy="338106"/>
        </a:xfrm>
        <a:prstGeom prst="hexagon">
          <a:avLst>
            <a:gd name="adj" fmla="val 28900"/>
            <a:gd name="vf" fmla="val 115470"/>
          </a:avLst>
        </a:prstGeom>
        <a:gradFill rotWithShape="0">
          <a:gsLst>
            <a:gs pos="0">
              <a:schemeClr val="accent2">
                <a:tint val="40000"/>
                <a:hueOff val="0"/>
                <a:satOff val="0"/>
                <a:lumOff val="0"/>
                <a:alphaOff val="0"/>
                <a:shade val="63000"/>
              </a:schemeClr>
            </a:gs>
            <a:gs pos="30000">
              <a:schemeClr val="accent2">
                <a:tint val="40000"/>
                <a:hueOff val="0"/>
                <a:satOff val="0"/>
                <a:lumOff val="0"/>
                <a:alphaOff val="0"/>
                <a:shade val="90000"/>
                <a:satMod val="110000"/>
              </a:schemeClr>
            </a:gs>
            <a:gs pos="45000">
              <a:schemeClr val="accent2">
                <a:tint val="40000"/>
                <a:hueOff val="0"/>
                <a:satOff val="0"/>
                <a:lumOff val="0"/>
                <a:alphaOff val="0"/>
                <a:shade val="100000"/>
                <a:satMod val="118000"/>
              </a:schemeClr>
            </a:gs>
            <a:gs pos="55000">
              <a:schemeClr val="accent2">
                <a:tint val="40000"/>
                <a:hueOff val="0"/>
                <a:satOff val="0"/>
                <a:lumOff val="0"/>
                <a:alphaOff val="0"/>
                <a:shade val="100000"/>
                <a:satMod val="118000"/>
              </a:schemeClr>
            </a:gs>
            <a:gs pos="73000">
              <a:schemeClr val="accent2">
                <a:tint val="40000"/>
                <a:hueOff val="0"/>
                <a:satOff val="0"/>
                <a:lumOff val="0"/>
                <a:alphaOff val="0"/>
                <a:shade val="90000"/>
                <a:satMod val="110000"/>
              </a:schemeClr>
            </a:gs>
            <a:gs pos="100000">
              <a:schemeClr val="accent2">
                <a:tint val="40000"/>
                <a:hueOff val="0"/>
                <a:satOff val="0"/>
                <a:lumOff val="0"/>
                <a:alphaOff val="0"/>
                <a:shade val="63000"/>
              </a:schemeClr>
            </a:gs>
          </a:gsLst>
          <a:lin ang="950000" scaled="1"/>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7F9F7C2B-C76E-4804-A45A-B6C25550A325}">
      <dsp:nvSpPr>
        <dsp:cNvPr id="0" name=""/>
        <dsp:cNvSpPr/>
      </dsp:nvSpPr>
      <dsp:spPr>
        <a:xfrm>
          <a:off x="1393611" y="0"/>
          <a:ext cx="852302" cy="737341"/>
        </a:xfrm>
        <a:prstGeom prst="hexagon">
          <a:avLst>
            <a:gd name="adj" fmla="val 28570"/>
            <a:gd name="vf" fmla="val 115470"/>
          </a:avLst>
        </a:prstGeom>
        <a:blipFill rotWithShape="0">
          <a:blip xmlns:r="http://schemas.openxmlformats.org/officeDocument/2006/relationships" r:embed="rId2"/>
          <a:stretch>
            <a:fillRect/>
          </a:stretch>
        </a:blip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tr-TR" sz="1600" kern="1200" dirty="0"/>
        </a:p>
      </dsp:txBody>
      <dsp:txXfrm>
        <a:off x="1534856" y="122193"/>
        <a:ext cx="569812" cy="492955"/>
      </dsp:txXfrm>
    </dsp:sp>
    <dsp:sp modelId="{FECA5695-C4A5-4582-9FE8-670133425846}">
      <dsp:nvSpPr>
        <dsp:cNvPr id="0" name=""/>
        <dsp:cNvSpPr/>
      </dsp:nvSpPr>
      <dsp:spPr>
        <a:xfrm>
          <a:off x="2407035" y="1019900"/>
          <a:ext cx="392402" cy="338106"/>
        </a:xfrm>
        <a:prstGeom prst="hexagon">
          <a:avLst>
            <a:gd name="adj" fmla="val 28900"/>
            <a:gd name="vf" fmla="val 115470"/>
          </a:avLst>
        </a:prstGeom>
        <a:gradFill rotWithShape="0">
          <a:gsLst>
            <a:gs pos="0">
              <a:schemeClr val="accent2">
                <a:tint val="40000"/>
                <a:hueOff val="0"/>
                <a:satOff val="0"/>
                <a:lumOff val="0"/>
                <a:alphaOff val="0"/>
                <a:shade val="63000"/>
              </a:schemeClr>
            </a:gs>
            <a:gs pos="30000">
              <a:schemeClr val="accent2">
                <a:tint val="40000"/>
                <a:hueOff val="0"/>
                <a:satOff val="0"/>
                <a:lumOff val="0"/>
                <a:alphaOff val="0"/>
                <a:shade val="90000"/>
                <a:satMod val="110000"/>
              </a:schemeClr>
            </a:gs>
            <a:gs pos="45000">
              <a:schemeClr val="accent2">
                <a:tint val="40000"/>
                <a:hueOff val="0"/>
                <a:satOff val="0"/>
                <a:lumOff val="0"/>
                <a:alphaOff val="0"/>
                <a:shade val="100000"/>
                <a:satMod val="118000"/>
              </a:schemeClr>
            </a:gs>
            <a:gs pos="55000">
              <a:schemeClr val="accent2">
                <a:tint val="40000"/>
                <a:hueOff val="0"/>
                <a:satOff val="0"/>
                <a:lumOff val="0"/>
                <a:alphaOff val="0"/>
                <a:shade val="100000"/>
                <a:satMod val="118000"/>
              </a:schemeClr>
            </a:gs>
            <a:gs pos="73000">
              <a:schemeClr val="accent2">
                <a:tint val="40000"/>
                <a:hueOff val="0"/>
                <a:satOff val="0"/>
                <a:lumOff val="0"/>
                <a:alphaOff val="0"/>
                <a:shade val="90000"/>
                <a:satMod val="110000"/>
              </a:schemeClr>
            </a:gs>
            <a:gs pos="100000">
              <a:schemeClr val="accent2">
                <a:tint val="40000"/>
                <a:hueOff val="0"/>
                <a:satOff val="0"/>
                <a:lumOff val="0"/>
                <a:alphaOff val="0"/>
                <a:shade val="63000"/>
              </a:schemeClr>
            </a:gs>
          </a:gsLst>
          <a:lin ang="950000" scaled="1"/>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FE61B80D-D162-406D-9447-44756297CFA0}">
      <dsp:nvSpPr>
        <dsp:cNvPr id="0" name=""/>
        <dsp:cNvSpPr/>
      </dsp:nvSpPr>
      <dsp:spPr>
        <a:xfrm>
          <a:off x="2175271" y="453514"/>
          <a:ext cx="852302" cy="737341"/>
        </a:xfrm>
        <a:prstGeom prst="hexagon">
          <a:avLst>
            <a:gd name="adj" fmla="val 28570"/>
            <a:gd name="vf" fmla="val 115470"/>
          </a:avLst>
        </a:prstGeom>
        <a:blipFill rotWithShape="0">
          <a:blip xmlns:r="http://schemas.openxmlformats.org/officeDocument/2006/relationships" r:embed="rId3"/>
          <a:stretch>
            <a:fillRect/>
          </a:stretch>
        </a:blip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tr-TR" sz="1600" kern="1200" dirty="0"/>
        </a:p>
      </dsp:txBody>
      <dsp:txXfrm>
        <a:off x="2316516" y="575707"/>
        <a:ext cx="569812" cy="492955"/>
      </dsp:txXfrm>
    </dsp:sp>
    <dsp:sp modelId="{8B372691-3636-46F9-A1D0-227C9FD3C394}">
      <dsp:nvSpPr>
        <dsp:cNvPr id="0" name=""/>
        <dsp:cNvSpPr/>
      </dsp:nvSpPr>
      <dsp:spPr>
        <a:xfrm>
          <a:off x="2088904" y="1733398"/>
          <a:ext cx="392402" cy="338106"/>
        </a:xfrm>
        <a:prstGeom prst="hexagon">
          <a:avLst>
            <a:gd name="adj" fmla="val 28900"/>
            <a:gd name="vf" fmla="val 115470"/>
          </a:avLst>
        </a:prstGeom>
        <a:gradFill rotWithShape="0">
          <a:gsLst>
            <a:gs pos="0">
              <a:schemeClr val="accent2">
                <a:tint val="40000"/>
                <a:hueOff val="0"/>
                <a:satOff val="0"/>
                <a:lumOff val="0"/>
                <a:alphaOff val="0"/>
                <a:shade val="63000"/>
              </a:schemeClr>
            </a:gs>
            <a:gs pos="30000">
              <a:schemeClr val="accent2">
                <a:tint val="40000"/>
                <a:hueOff val="0"/>
                <a:satOff val="0"/>
                <a:lumOff val="0"/>
                <a:alphaOff val="0"/>
                <a:shade val="90000"/>
                <a:satMod val="110000"/>
              </a:schemeClr>
            </a:gs>
            <a:gs pos="45000">
              <a:schemeClr val="accent2">
                <a:tint val="40000"/>
                <a:hueOff val="0"/>
                <a:satOff val="0"/>
                <a:lumOff val="0"/>
                <a:alphaOff val="0"/>
                <a:shade val="100000"/>
                <a:satMod val="118000"/>
              </a:schemeClr>
            </a:gs>
            <a:gs pos="55000">
              <a:schemeClr val="accent2">
                <a:tint val="40000"/>
                <a:hueOff val="0"/>
                <a:satOff val="0"/>
                <a:lumOff val="0"/>
                <a:alphaOff val="0"/>
                <a:shade val="100000"/>
                <a:satMod val="118000"/>
              </a:schemeClr>
            </a:gs>
            <a:gs pos="73000">
              <a:schemeClr val="accent2">
                <a:tint val="40000"/>
                <a:hueOff val="0"/>
                <a:satOff val="0"/>
                <a:lumOff val="0"/>
                <a:alphaOff val="0"/>
                <a:shade val="90000"/>
                <a:satMod val="110000"/>
              </a:schemeClr>
            </a:gs>
            <a:gs pos="100000">
              <a:schemeClr val="accent2">
                <a:tint val="40000"/>
                <a:hueOff val="0"/>
                <a:satOff val="0"/>
                <a:lumOff val="0"/>
                <a:alphaOff val="0"/>
                <a:shade val="63000"/>
              </a:schemeClr>
            </a:gs>
          </a:gsLst>
          <a:lin ang="950000" scaled="1"/>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AC949E52-3993-42F7-A606-B4E0A3A7266B}">
      <dsp:nvSpPr>
        <dsp:cNvPr id="0" name=""/>
        <dsp:cNvSpPr/>
      </dsp:nvSpPr>
      <dsp:spPr>
        <a:xfrm>
          <a:off x="2175271" y="1345070"/>
          <a:ext cx="852302" cy="737341"/>
        </a:xfrm>
        <a:prstGeom prst="hexagon">
          <a:avLst>
            <a:gd name="adj" fmla="val 28570"/>
            <a:gd name="vf" fmla="val 115470"/>
          </a:avLst>
        </a:prstGeom>
        <a:blipFill rotWithShape="0">
          <a:blip xmlns:r="http://schemas.openxmlformats.org/officeDocument/2006/relationships" r:embed="rId4"/>
          <a:stretch>
            <a:fillRect/>
          </a:stretch>
        </a:blip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tr-TR" sz="1600" kern="1200" dirty="0"/>
        </a:p>
      </dsp:txBody>
      <dsp:txXfrm>
        <a:off x="2316516" y="1467263"/>
        <a:ext cx="569812" cy="492955"/>
      </dsp:txXfrm>
    </dsp:sp>
    <dsp:sp modelId="{3389DE57-B88D-4AA4-AF31-69B2C5749F73}">
      <dsp:nvSpPr>
        <dsp:cNvPr id="0" name=""/>
        <dsp:cNvSpPr/>
      </dsp:nvSpPr>
      <dsp:spPr>
        <a:xfrm>
          <a:off x="1299744" y="1807462"/>
          <a:ext cx="392402" cy="338106"/>
        </a:xfrm>
        <a:prstGeom prst="hexagon">
          <a:avLst>
            <a:gd name="adj" fmla="val 28900"/>
            <a:gd name="vf" fmla="val 115470"/>
          </a:avLst>
        </a:prstGeom>
        <a:gradFill rotWithShape="0">
          <a:gsLst>
            <a:gs pos="0">
              <a:schemeClr val="accent2">
                <a:tint val="40000"/>
                <a:hueOff val="0"/>
                <a:satOff val="0"/>
                <a:lumOff val="0"/>
                <a:alphaOff val="0"/>
                <a:shade val="63000"/>
              </a:schemeClr>
            </a:gs>
            <a:gs pos="30000">
              <a:schemeClr val="accent2">
                <a:tint val="40000"/>
                <a:hueOff val="0"/>
                <a:satOff val="0"/>
                <a:lumOff val="0"/>
                <a:alphaOff val="0"/>
                <a:shade val="90000"/>
                <a:satMod val="110000"/>
              </a:schemeClr>
            </a:gs>
            <a:gs pos="45000">
              <a:schemeClr val="accent2">
                <a:tint val="40000"/>
                <a:hueOff val="0"/>
                <a:satOff val="0"/>
                <a:lumOff val="0"/>
                <a:alphaOff val="0"/>
                <a:shade val="100000"/>
                <a:satMod val="118000"/>
              </a:schemeClr>
            </a:gs>
            <a:gs pos="55000">
              <a:schemeClr val="accent2">
                <a:tint val="40000"/>
                <a:hueOff val="0"/>
                <a:satOff val="0"/>
                <a:lumOff val="0"/>
                <a:alphaOff val="0"/>
                <a:shade val="100000"/>
                <a:satMod val="118000"/>
              </a:schemeClr>
            </a:gs>
            <a:gs pos="73000">
              <a:schemeClr val="accent2">
                <a:tint val="40000"/>
                <a:hueOff val="0"/>
                <a:satOff val="0"/>
                <a:lumOff val="0"/>
                <a:alphaOff val="0"/>
                <a:shade val="90000"/>
                <a:satMod val="110000"/>
              </a:schemeClr>
            </a:gs>
            <a:gs pos="100000">
              <a:schemeClr val="accent2">
                <a:tint val="40000"/>
                <a:hueOff val="0"/>
                <a:satOff val="0"/>
                <a:lumOff val="0"/>
                <a:alphaOff val="0"/>
                <a:shade val="63000"/>
              </a:schemeClr>
            </a:gs>
          </a:gsLst>
          <a:lin ang="950000" scaled="1"/>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A713237E-E11C-4E93-B47A-8619D9D454B8}">
      <dsp:nvSpPr>
        <dsp:cNvPr id="0" name=""/>
        <dsp:cNvSpPr/>
      </dsp:nvSpPr>
      <dsp:spPr>
        <a:xfrm>
          <a:off x="1393611" y="1799092"/>
          <a:ext cx="852302" cy="737341"/>
        </a:xfrm>
        <a:prstGeom prst="hexagon">
          <a:avLst>
            <a:gd name="adj" fmla="val 28570"/>
            <a:gd name="vf" fmla="val 115470"/>
          </a:avLst>
        </a:prstGeom>
        <a:blipFill rotWithShape="0">
          <a:blip xmlns:r="http://schemas.openxmlformats.org/officeDocument/2006/relationships" r:embed="rId5"/>
          <a:stretch>
            <a:fillRect/>
          </a:stretch>
        </a:blip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tr-TR" sz="1600" kern="1200" dirty="0"/>
        </a:p>
      </dsp:txBody>
      <dsp:txXfrm>
        <a:off x="1534856" y="1921285"/>
        <a:ext cx="569812" cy="492955"/>
      </dsp:txXfrm>
    </dsp:sp>
    <dsp:sp modelId="{AC9BC724-5972-45B6-8109-CDA624D95629}">
      <dsp:nvSpPr>
        <dsp:cNvPr id="0" name=""/>
        <dsp:cNvSpPr/>
      </dsp:nvSpPr>
      <dsp:spPr>
        <a:xfrm>
          <a:off x="834280" y="1175637"/>
          <a:ext cx="392402" cy="338106"/>
        </a:xfrm>
        <a:prstGeom prst="hexagon">
          <a:avLst>
            <a:gd name="adj" fmla="val 28900"/>
            <a:gd name="vf" fmla="val 115470"/>
          </a:avLst>
        </a:prstGeom>
        <a:gradFill rotWithShape="0">
          <a:gsLst>
            <a:gs pos="0">
              <a:schemeClr val="accent2">
                <a:tint val="40000"/>
                <a:hueOff val="0"/>
                <a:satOff val="0"/>
                <a:lumOff val="0"/>
                <a:alphaOff val="0"/>
                <a:shade val="63000"/>
              </a:schemeClr>
            </a:gs>
            <a:gs pos="30000">
              <a:schemeClr val="accent2">
                <a:tint val="40000"/>
                <a:hueOff val="0"/>
                <a:satOff val="0"/>
                <a:lumOff val="0"/>
                <a:alphaOff val="0"/>
                <a:shade val="90000"/>
                <a:satMod val="110000"/>
              </a:schemeClr>
            </a:gs>
            <a:gs pos="45000">
              <a:schemeClr val="accent2">
                <a:tint val="40000"/>
                <a:hueOff val="0"/>
                <a:satOff val="0"/>
                <a:lumOff val="0"/>
                <a:alphaOff val="0"/>
                <a:shade val="100000"/>
                <a:satMod val="118000"/>
              </a:schemeClr>
            </a:gs>
            <a:gs pos="55000">
              <a:schemeClr val="accent2">
                <a:tint val="40000"/>
                <a:hueOff val="0"/>
                <a:satOff val="0"/>
                <a:lumOff val="0"/>
                <a:alphaOff val="0"/>
                <a:shade val="100000"/>
                <a:satMod val="118000"/>
              </a:schemeClr>
            </a:gs>
            <a:gs pos="73000">
              <a:schemeClr val="accent2">
                <a:tint val="40000"/>
                <a:hueOff val="0"/>
                <a:satOff val="0"/>
                <a:lumOff val="0"/>
                <a:alphaOff val="0"/>
                <a:shade val="90000"/>
                <a:satMod val="110000"/>
              </a:schemeClr>
            </a:gs>
            <a:gs pos="100000">
              <a:schemeClr val="accent2">
                <a:tint val="40000"/>
                <a:hueOff val="0"/>
                <a:satOff val="0"/>
                <a:lumOff val="0"/>
                <a:alphaOff val="0"/>
                <a:shade val="63000"/>
              </a:schemeClr>
            </a:gs>
          </a:gsLst>
          <a:lin ang="950000" scaled="1"/>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2081DD9D-491E-48C5-A3DC-60E35C224F98}">
      <dsp:nvSpPr>
        <dsp:cNvPr id="0" name=""/>
        <dsp:cNvSpPr/>
      </dsp:nvSpPr>
      <dsp:spPr>
        <a:xfrm>
          <a:off x="608322" y="1345578"/>
          <a:ext cx="852302" cy="737341"/>
        </a:xfrm>
        <a:prstGeom prst="hexagon">
          <a:avLst>
            <a:gd name="adj" fmla="val 28570"/>
            <a:gd name="vf" fmla="val 115470"/>
          </a:avLst>
        </a:prstGeom>
        <a:blipFill rotWithShape="0">
          <a:blip xmlns:r="http://schemas.openxmlformats.org/officeDocument/2006/relationships" r:embed="rId6"/>
          <a:stretch>
            <a:fillRect/>
          </a:stretch>
        </a:blip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tr-TR" sz="2700" kern="1200" dirty="0"/>
        </a:p>
      </dsp:txBody>
      <dsp:txXfrm>
        <a:off x="749567" y="1467771"/>
        <a:ext cx="569812" cy="492955"/>
      </dsp:txXfrm>
    </dsp:sp>
    <dsp:sp modelId="{E51E3C13-716F-4AE3-8E98-1E38B8C04651}">
      <dsp:nvSpPr>
        <dsp:cNvPr id="0" name=""/>
        <dsp:cNvSpPr/>
      </dsp:nvSpPr>
      <dsp:spPr>
        <a:xfrm>
          <a:off x="608322" y="452499"/>
          <a:ext cx="852302" cy="737341"/>
        </a:xfrm>
        <a:prstGeom prst="hexagon">
          <a:avLst>
            <a:gd name="adj" fmla="val 28570"/>
            <a:gd name="vf" fmla="val 115470"/>
          </a:avLst>
        </a:prstGeom>
        <a:blipFill rotWithShape="0">
          <a:blip xmlns:r="http://schemas.openxmlformats.org/officeDocument/2006/relationships" r:embed="rId7"/>
          <a:stretch>
            <a:fillRect/>
          </a:stretch>
        </a:blip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tr-TR" sz="2700" kern="1200" dirty="0"/>
        </a:p>
      </dsp:txBody>
      <dsp:txXfrm>
        <a:off x="749567" y="574692"/>
        <a:ext cx="569812" cy="49295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537AA7-4F5F-4616-B40E-CFB4232ACCBC}">
      <dsp:nvSpPr>
        <dsp:cNvPr id="0" name=""/>
        <dsp:cNvSpPr/>
      </dsp:nvSpPr>
      <dsp:spPr>
        <a:xfrm>
          <a:off x="0" y="685799"/>
          <a:ext cx="7543800" cy="914400"/>
        </a:xfrm>
        <a:prstGeom prst="notchedRightArrow">
          <a:avLst/>
        </a:prstGeom>
        <a:solidFill>
          <a:schemeClr val="accent2">
            <a:tint val="40000"/>
            <a:hueOff val="0"/>
            <a:satOff val="0"/>
            <a:lumOff val="0"/>
            <a:alphaOff val="0"/>
          </a:schemeClr>
        </a:solidFill>
        <a:ln>
          <a:noFill/>
        </a:ln>
        <a:effectLst>
          <a:outerShdw blurRad="50800" dist="41909" dir="5400000" rotWithShape="0">
            <a:srgbClr val="000000">
              <a:alpha val="40000"/>
            </a:srgbClr>
          </a:outerShdw>
        </a:effectLst>
      </dsp:spPr>
      <dsp:style>
        <a:lnRef idx="0">
          <a:scrgbClr r="0" g="0" b="0"/>
        </a:lnRef>
        <a:fillRef idx="1">
          <a:scrgbClr r="0" g="0" b="0"/>
        </a:fillRef>
        <a:effectRef idx="2">
          <a:scrgbClr r="0" g="0" b="0"/>
        </a:effectRef>
        <a:fontRef idx="minor"/>
      </dsp:style>
    </dsp:sp>
    <dsp:sp modelId="{56DA9B3B-938E-4F47-AE88-9C3BB265ACC7}">
      <dsp:nvSpPr>
        <dsp:cNvPr id="0" name=""/>
        <dsp:cNvSpPr/>
      </dsp:nvSpPr>
      <dsp:spPr>
        <a:xfrm>
          <a:off x="1864" y="0"/>
          <a:ext cx="1085710" cy="914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b" anchorCtr="0">
          <a:noAutofit/>
        </a:bodyPr>
        <a:lstStyle/>
        <a:p>
          <a:pPr lvl="0" algn="ctr" defTabSz="1066800">
            <a:lnSpc>
              <a:spcPct val="90000"/>
            </a:lnSpc>
            <a:spcBef>
              <a:spcPct val="0"/>
            </a:spcBef>
            <a:spcAft>
              <a:spcPct val="35000"/>
            </a:spcAft>
          </a:pPr>
          <a:r>
            <a:rPr lang="tr-TR" sz="2400" kern="1200" dirty="0" smtClean="0"/>
            <a:t>1951</a:t>
          </a:r>
          <a:endParaRPr lang="tr-TR" sz="2800" kern="1200" dirty="0"/>
        </a:p>
      </dsp:txBody>
      <dsp:txXfrm>
        <a:off x="1864" y="0"/>
        <a:ext cx="1085710" cy="914400"/>
      </dsp:txXfrm>
    </dsp:sp>
    <dsp:sp modelId="{C3FE4E8A-85E5-4A2D-AFCF-E55A026DE50C}">
      <dsp:nvSpPr>
        <dsp:cNvPr id="0" name=""/>
        <dsp:cNvSpPr/>
      </dsp:nvSpPr>
      <dsp:spPr>
        <a:xfrm>
          <a:off x="430420" y="1028700"/>
          <a:ext cx="228600" cy="228600"/>
        </a:xfrm>
        <a:prstGeom prst="ellipse">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2">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sp>
    <dsp:sp modelId="{0955547A-B3D1-4F97-A42B-1ADBE1801A5A}">
      <dsp:nvSpPr>
        <dsp:cNvPr id="0" name=""/>
        <dsp:cNvSpPr/>
      </dsp:nvSpPr>
      <dsp:spPr>
        <a:xfrm>
          <a:off x="1141860" y="1371599"/>
          <a:ext cx="1085710" cy="914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r>
            <a:rPr lang="tr-TR" sz="2400" kern="1200" dirty="0" smtClean="0"/>
            <a:t>1983</a:t>
          </a:r>
          <a:endParaRPr lang="tr-TR" sz="2400" kern="1200" dirty="0"/>
        </a:p>
      </dsp:txBody>
      <dsp:txXfrm>
        <a:off x="1141860" y="1371599"/>
        <a:ext cx="1085710" cy="914400"/>
      </dsp:txXfrm>
    </dsp:sp>
    <dsp:sp modelId="{4290E016-B8EA-4E49-9D7C-83AD7D79CCB8}">
      <dsp:nvSpPr>
        <dsp:cNvPr id="0" name=""/>
        <dsp:cNvSpPr/>
      </dsp:nvSpPr>
      <dsp:spPr>
        <a:xfrm>
          <a:off x="1570416" y="1028700"/>
          <a:ext cx="228600" cy="228600"/>
        </a:xfrm>
        <a:prstGeom prst="ellipse">
          <a:avLst/>
        </a:prstGeom>
        <a:gradFill rotWithShape="0">
          <a:gsLst>
            <a:gs pos="0">
              <a:schemeClr val="accent3">
                <a:hueOff val="0"/>
                <a:satOff val="0"/>
                <a:lumOff val="0"/>
                <a:alphaOff val="0"/>
                <a:shade val="63000"/>
              </a:schemeClr>
            </a:gs>
            <a:gs pos="30000">
              <a:schemeClr val="accent3">
                <a:hueOff val="0"/>
                <a:satOff val="0"/>
                <a:lumOff val="0"/>
                <a:alphaOff val="0"/>
                <a:shade val="90000"/>
                <a:satMod val="110000"/>
              </a:schemeClr>
            </a:gs>
            <a:gs pos="45000">
              <a:schemeClr val="accent3">
                <a:hueOff val="0"/>
                <a:satOff val="0"/>
                <a:lumOff val="0"/>
                <a:alphaOff val="0"/>
                <a:shade val="100000"/>
                <a:satMod val="118000"/>
              </a:schemeClr>
            </a:gs>
            <a:gs pos="55000">
              <a:schemeClr val="accent3">
                <a:hueOff val="0"/>
                <a:satOff val="0"/>
                <a:lumOff val="0"/>
                <a:alphaOff val="0"/>
                <a:shade val="100000"/>
                <a:satMod val="118000"/>
              </a:schemeClr>
            </a:gs>
            <a:gs pos="73000">
              <a:schemeClr val="accent3">
                <a:hueOff val="0"/>
                <a:satOff val="0"/>
                <a:lumOff val="0"/>
                <a:alphaOff val="0"/>
                <a:shade val="90000"/>
                <a:satMod val="110000"/>
              </a:schemeClr>
            </a:gs>
            <a:gs pos="100000">
              <a:schemeClr val="accent3">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3">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sp>
    <dsp:sp modelId="{28C8D895-C294-4659-AEA6-C137789718B1}">
      <dsp:nvSpPr>
        <dsp:cNvPr id="0" name=""/>
        <dsp:cNvSpPr/>
      </dsp:nvSpPr>
      <dsp:spPr>
        <a:xfrm>
          <a:off x="2281856" y="0"/>
          <a:ext cx="1085710" cy="914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b" anchorCtr="0">
          <a:noAutofit/>
        </a:bodyPr>
        <a:lstStyle/>
        <a:p>
          <a:pPr lvl="0" algn="ctr" defTabSz="1066800">
            <a:lnSpc>
              <a:spcPct val="90000"/>
            </a:lnSpc>
            <a:spcBef>
              <a:spcPct val="0"/>
            </a:spcBef>
            <a:spcAft>
              <a:spcPct val="35000"/>
            </a:spcAft>
          </a:pPr>
          <a:r>
            <a:rPr lang="tr-TR" sz="2400" kern="1200" dirty="0" smtClean="0"/>
            <a:t>1995</a:t>
          </a:r>
          <a:endParaRPr lang="tr-TR" sz="2800" kern="1200" dirty="0"/>
        </a:p>
      </dsp:txBody>
      <dsp:txXfrm>
        <a:off x="2281856" y="0"/>
        <a:ext cx="1085710" cy="914400"/>
      </dsp:txXfrm>
    </dsp:sp>
    <dsp:sp modelId="{E4B6356E-2A1A-4CDA-8784-899A046B93B1}">
      <dsp:nvSpPr>
        <dsp:cNvPr id="0" name=""/>
        <dsp:cNvSpPr/>
      </dsp:nvSpPr>
      <dsp:spPr>
        <a:xfrm>
          <a:off x="2710412" y="1028700"/>
          <a:ext cx="228600" cy="228600"/>
        </a:xfrm>
        <a:prstGeom prst="ellipse">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4">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sp>
    <dsp:sp modelId="{C6D2C4DA-D9D3-4B69-B64E-631329442009}">
      <dsp:nvSpPr>
        <dsp:cNvPr id="0" name=""/>
        <dsp:cNvSpPr/>
      </dsp:nvSpPr>
      <dsp:spPr>
        <a:xfrm>
          <a:off x="3421852" y="1371599"/>
          <a:ext cx="1085710" cy="914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r>
            <a:rPr lang="tr-TR" sz="2400" kern="1200" dirty="0" smtClean="0"/>
            <a:t>2001</a:t>
          </a:r>
          <a:endParaRPr lang="tr-TR" sz="2400" kern="1200" dirty="0"/>
        </a:p>
      </dsp:txBody>
      <dsp:txXfrm>
        <a:off x="3421852" y="1371599"/>
        <a:ext cx="1085710" cy="914400"/>
      </dsp:txXfrm>
    </dsp:sp>
    <dsp:sp modelId="{CB2776A0-2814-497D-8C55-4A4C15B867CF}">
      <dsp:nvSpPr>
        <dsp:cNvPr id="0" name=""/>
        <dsp:cNvSpPr/>
      </dsp:nvSpPr>
      <dsp:spPr>
        <a:xfrm>
          <a:off x="3850407" y="1028700"/>
          <a:ext cx="228600" cy="228600"/>
        </a:xfrm>
        <a:prstGeom prst="ellipse">
          <a:avLst/>
        </a:prstGeom>
        <a:gradFill rotWithShape="0">
          <a:gsLst>
            <a:gs pos="0">
              <a:schemeClr val="accent5">
                <a:hueOff val="0"/>
                <a:satOff val="0"/>
                <a:lumOff val="0"/>
                <a:alphaOff val="0"/>
                <a:shade val="63000"/>
              </a:schemeClr>
            </a:gs>
            <a:gs pos="30000">
              <a:schemeClr val="accent5">
                <a:hueOff val="0"/>
                <a:satOff val="0"/>
                <a:lumOff val="0"/>
                <a:alphaOff val="0"/>
                <a:shade val="90000"/>
                <a:satMod val="110000"/>
              </a:schemeClr>
            </a:gs>
            <a:gs pos="45000">
              <a:schemeClr val="accent5">
                <a:hueOff val="0"/>
                <a:satOff val="0"/>
                <a:lumOff val="0"/>
                <a:alphaOff val="0"/>
                <a:shade val="100000"/>
                <a:satMod val="118000"/>
              </a:schemeClr>
            </a:gs>
            <a:gs pos="55000">
              <a:schemeClr val="accent5">
                <a:hueOff val="0"/>
                <a:satOff val="0"/>
                <a:lumOff val="0"/>
                <a:alphaOff val="0"/>
                <a:shade val="100000"/>
                <a:satMod val="118000"/>
              </a:schemeClr>
            </a:gs>
            <a:gs pos="73000">
              <a:schemeClr val="accent5">
                <a:hueOff val="0"/>
                <a:satOff val="0"/>
                <a:lumOff val="0"/>
                <a:alphaOff val="0"/>
                <a:shade val="90000"/>
                <a:satMod val="110000"/>
              </a:schemeClr>
            </a:gs>
            <a:gs pos="100000">
              <a:schemeClr val="accent5">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5">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sp>
    <dsp:sp modelId="{A5A08491-7B6D-4C61-8811-93BEA987C324}">
      <dsp:nvSpPr>
        <dsp:cNvPr id="0" name=""/>
        <dsp:cNvSpPr/>
      </dsp:nvSpPr>
      <dsp:spPr>
        <a:xfrm>
          <a:off x="4561848" y="0"/>
          <a:ext cx="1085710" cy="914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b" anchorCtr="0">
          <a:noAutofit/>
        </a:bodyPr>
        <a:lstStyle/>
        <a:p>
          <a:pPr lvl="0" algn="ctr" defTabSz="1066800">
            <a:lnSpc>
              <a:spcPct val="90000"/>
            </a:lnSpc>
            <a:spcBef>
              <a:spcPct val="0"/>
            </a:spcBef>
            <a:spcAft>
              <a:spcPct val="35000"/>
            </a:spcAft>
          </a:pPr>
          <a:r>
            <a:rPr lang="tr-TR" sz="2400" kern="1200" dirty="0" smtClean="0"/>
            <a:t>2004</a:t>
          </a:r>
          <a:endParaRPr lang="tr-TR" sz="2800" kern="1200" dirty="0"/>
        </a:p>
      </dsp:txBody>
      <dsp:txXfrm>
        <a:off x="4561848" y="0"/>
        <a:ext cx="1085710" cy="914400"/>
      </dsp:txXfrm>
    </dsp:sp>
    <dsp:sp modelId="{CE1A512E-F954-45FB-8E24-3F232AF0C93B}">
      <dsp:nvSpPr>
        <dsp:cNvPr id="0" name=""/>
        <dsp:cNvSpPr/>
      </dsp:nvSpPr>
      <dsp:spPr>
        <a:xfrm>
          <a:off x="4990403" y="1028700"/>
          <a:ext cx="228600" cy="228600"/>
        </a:xfrm>
        <a:prstGeom prst="ellipse">
          <a:avLst/>
        </a:prstGeom>
        <a:gradFill rotWithShape="0">
          <a:gsLst>
            <a:gs pos="0">
              <a:schemeClr val="accent6">
                <a:hueOff val="0"/>
                <a:satOff val="0"/>
                <a:lumOff val="0"/>
                <a:alphaOff val="0"/>
                <a:shade val="63000"/>
              </a:schemeClr>
            </a:gs>
            <a:gs pos="30000">
              <a:schemeClr val="accent6">
                <a:hueOff val="0"/>
                <a:satOff val="0"/>
                <a:lumOff val="0"/>
                <a:alphaOff val="0"/>
                <a:shade val="90000"/>
                <a:satMod val="110000"/>
              </a:schemeClr>
            </a:gs>
            <a:gs pos="45000">
              <a:schemeClr val="accent6">
                <a:hueOff val="0"/>
                <a:satOff val="0"/>
                <a:lumOff val="0"/>
                <a:alphaOff val="0"/>
                <a:shade val="100000"/>
                <a:satMod val="118000"/>
              </a:schemeClr>
            </a:gs>
            <a:gs pos="55000">
              <a:schemeClr val="accent6">
                <a:hueOff val="0"/>
                <a:satOff val="0"/>
                <a:lumOff val="0"/>
                <a:alphaOff val="0"/>
                <a:shade val="100000"/>
                <a:satMod val="118000"/>
              </a:schemeClr>
            </a:gs>
            <a:gs pos="73000">
              <a:schemeClr val="accent6">
                <a:hueOff val="0"/>
                <a:satOff val="0"/>
                <a:lumOff val="0"/>
                <a:alphaOff val="0"/>
                <a:shade val="90000"/>
                <a:satMod val="110000"/>
              </a:schemeClr>
            </a:gs>
            <a:gs pos="100000">
              <a:schemeClr val="accent6">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6">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sp>
    <dsp:sp modelId="{E36D8E4F-7059-451B-B5B1-1AF649EC3153}">
      <dsp:nvSpPr>
        <dsp:cNvPr id="0" name=""/>
        <dsp:cNvSpPr/>
      </dsp:nvSpPr>
      <dsp:spPr>
        <a:xfrm>
          <a:off x="5701844" y="1371599"/>
          <a:ext cx="1085710" cy="914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r>
            <a:rPr lang="tr-TR" sz="2400" kern="1200" dirty="0" smtClean="0"/>
            <a:t>2008</a:t>
          </a:r>
          <a:endParaRPr lang="tr-TR" sz="2800" kern="1200" dirty="0"/>
        </a:p>
      </dsp:txBody>
      <dsp:txXfrm>
        <a:off x="5701844" y="1371599"/>
        <a:ext cx="1085710" cy="914400"/>
      </dsp:txXfrm>
    </dsp:sp>
    <dsp:sp modelId="{A45C5045-0AFB-4A1D-9449-35DD9CC8C19D}">
      <dsp:nvSpPr>
        <dsp:cNvPr id="0" name=""/>
        <dsp:cNvSpPr/>
      </dsp:nvSpPr>
      <dsp:spPr>
        <a:xfrm>
          <a:off x="6130399" y="1028700"/>
          <a:ext cx="228600" cy="228600"/>
        </a:xfrm>
        <a:prstGeom prst="ellipse">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2">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D6AA9D-58E8-4F72-88EB-F32BA45CA128}">
      <dsp:nvSpPr>
        <dsp:cNvPr id="0" name=""/>
        <dsp:cNvSpPr/>
      </dsp:nvSpPr>
      <dsp:spPr>
        <a:xfrm>
          <a:off x="0" y="0"/>
          <a:ext cx="3733800" cy="3733800"/>
        </a:xfrm>
        <a:prstGeom prst="pie">
          <a:avLst>
            <a:gd name="adj1" fmla="val 5400000"/>
            <a:gd name="adj2" fmla="val 16200000"/>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41909"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DFEB521-1135-4B75-A88F-C33D5CF8A719}">
      <dsp:nvSpPr>
        <dsp:cNvPr id="0" name=""/>
        <dsp:cNvSpPr/>
      </dsp:nvSpPr>
      <dsp:spPr>
        <a:xfrm>
          <a:off x="1866900" y="0"/>
          <a:ext cx="5905500" cy="37338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41909"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dirty="0" smtClean="0"/>
            <a:t>Eser sahipleri ile bağlantılı hak sahiplerinin eserler üzerindeki manevi ve mali haklarını belirlemek ve korumak</a:t>
          </a:r>
          <a:endParaRPr lang="tr-TR" sz="1700" kern="1200" dirty="0"/>
        </a:p>
      </dsp:txBody>
      <dsp:txXfrm>
        <a:off x="1866900" y="0"/>
        <a:ext cx="5905500" cy="793432"/>
      </dsp:txXfrm>
    </dsp:sp>
    <dsp:sp modelId="{108CC4EA-F2A5-400D-AD47-47CC00180FF5}">
      <dsp:nvSpPr>
        <dsp:cNvPr id="0" name=""/>
        <dsp:cNvSpPr/>
      </dsp:nvSpPr>
      <dsp:spPr>
        <a:xfrm>
          <a:off x="490061" y="793432"/>
          <a:ext cx="2753677" cy="2753677"/>
        </a:xfrm>
        <a:prstGeom prst="pie">
          <a:avLst>
            <a:gd name="adj1" fmla="val 5400000"/>
            <a:gd name="adj2" fmla="val 16200000"/>
          </a:avLst>
        </a:prstGeom>
        <a:gradFill rotWithShape="0">
          <a:gsLst>
            <a:gs pos="0">
              <a:schemeClr val="accent3">
                <a:hueOff val="0"/>
                <a:satOff val="0"/>
                <a:lumOff val="0"/>
                <a:alphaOff val="0"/>
                <a:shade val="63000"/>
              </a:schemeClr>
            </a:gs>
            <a:gs pos="30000">
              <a:schemeClr val="accent3">
                <a:hueOff val="0"/>
                <a:satOff val="0"/>
                <a:lumOff val="0"/>
                <a:alphaOff val="0"/>
                <a:shade val="90000"/>
                <a:satMod val="110000"/>
              </a:schemeClr>
            </a:gs>
            <a:gs pos="45000">
              <a:schemeClr val="accent3">
                <a:hueOff val="0"/>
                <a:satOff val="0"/>
                <a:lumOff val="0"/>
                <a:alphaOff val="0"/>
                <a:shade val="100000"/>
                <a:satMod val="118000"/>
              </a:schemeClr>
            </a:gs>
            <a:gs pos="55000">
              <a:schemeClr val="accent3">
                <a:hueOff val="0"/>
                <a:satOff val="0"/>
                <a:lumOff val="0"/>
                <a:alphaOff val="0"/>
                <a:shade val="100000"/>
                <a:satMod val="118000"/>
              </a:schemeClr>
            </a:gs>
            <a:gs pos="73000">
              <a:schemeClr val="accent3">
                <a:hueOff val="0"/>
                <a:satOff val="0"/>
                <a:lumOff val="0"/>
                <a:alphaOff val="0"/>
                <a:shade val="90000"/>
                <a:satMod val="110000"/>
              </a:schemeClr>
            </a:gs>
            <a:gs pos="100000">
              <a:schemeClr val="accent3">
                <a:hueOff val="0"/>
                <a:satOff val="0"/>
                <a:lumOff val="0"/>
                <a:alphaOff val="0"/>
                <a:shade val="63000"/>
              </a:schemeClr>
            </a:gs>
          </a:gsLst>
          <a:lin ang="950000" scaled="1"/>
        </a:gradFill>
        <a:ln>
          <a:noFill/>
        </a:ln>
        <a:effectLst>
          <a:outerShdw blurRad="50800" dist="41909"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07D7402-174B-425C-B859-3E38B195B274}">
      <dsp:nvSpPr>
        <dsp:cNvPr id="0" name=""/>
        <dsp:cNvSpPr/>
      </dsp:nvSpPr>
      <dsp:spPr>
        <a:xfrm>
          <a:off x="1866900" y="793432"/>
          <a:ext cx="5905500" cy="2753677"/>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41909"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smtClean="0"/>
            <a:t>Eserlerden yararlanma şartlarını düzenlemek</a:t>
          </a:r>
          <a:endParaRPr lang="tr-TR" sz="1700" kern="1200"/>
        </a:p>
      </dsp:txBody>
      <dsp:txXfrm>
        <a:off x="1866900" y="793432"/>
        <a:ext cx="5905500" cy="793432"/>
      </dsp:txXfrm>
    </dsp:sp>
    <dsp:sp modelId="{0D44FF05-0685-4A05-AD6F-CB875CB376AC}">
      <dsp:nvSpPr>
        <dsp:cNvPr id="0" name=""/>
        <dsp:cNvSpPr/>
      </dsp:nvSpPr>
      <dsp:spPr>
        <a:xfrm>
          <a:off x="980122" y="1586864"/>
          <a:ext cx="1773555" cy="1773555"/>
        </a:xfrm>
        <a:prstGeom prst="pie">
          <a:avLst>
            <a:gd name="adj1" fmla="val 5400000"/>
            <a:gd name="adj2" fmla="val 16200000"/>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a:noFill/>
        </a:ln>
        <a:effectLst>
          <a:outerShdw blurRad="50800" dist="41909"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9FFD435-3D27-4ED2-A436-E4C5CDA59583}">
      <dsp:nvSpPr>
        <dsp:cNvPr id="0" name=""/>
        <dsp:cNvSpPr/>
      </dsp:nvSpPr>
      <dsp:spPr>
        <a:xfrm>
          <a:off x="1866900" y="1586864"/>
          <a:ext cx="5905500" cy="1773555"/>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41909"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smtClean="0"/>
            <a:t>Öngörülen esas ve usullere aykırı yararlanma halinde yaptırımları tespit etmek</a:t>
          </a:r>
          <a:endParaRPr lang="tr-TR" sz="1700" kern="1200"/>
        </a:p>
      </dsp:txBody>
      <dsp:txXfrm>
        <a:off x="1866900" y="1586864"/>
        <a:ext cx="5905500" cy="793432"/>
      </dsp:txXfrm>
    </dsp:sp>
    <dsp:sp modelId="{2F009757-7370-48CA-B513-B0903C5F9612}">
      <dsp:nvSpPr>
        <dsp:cNvPr id="0" name=""/>
        <dsp:cNvSpPr/>
      </dsp:nvSpPr>
      <dsp:spPr>
        <a:xfrm>
          <a:off x="1470183" y="2380297"/>
          <a:ext cx="793432" cy="793432"/>
        </a:xfrm>
        <a:prstGeom prst="pie">
          <a:avLst>
            <a:gd name="adj1" fmla="val 5400000"/>
            <a:gd name="adj2" fmla="val 16200000"/>
          </a:avLst>
        </a:prstGeom>
        <a:gradFill rotWithShape="0">
          <a:gsLst>
            <a:gs pos="0">
              <a:schemeClr val="accent5">
                <a:hueOff val="0"/>
                <a:satOff val="0"/>
                <a:lumOff val="0"/>
                <a:alphaOff val="0"/>
                <a:shade val="63000"/>
              </a:schemeClr>
            </a:gs>
            <a:gs pos="30000">
              <a:schemeClr val="accent5">
                <a:hueOff val="0"/>
                <a:satOff val="0"/>
                <a:lumOff val="0"/>
                <a:alphaOff val="0"/>
                <a:shade val="90000"/>
                <a:satMod val="110000"/>
              </a:schemeClr>
            </a:gs>
            <a:gs pos="45000">
              <a:schemeClr val="accent5">
                <a:hueOff val="0"/>
                <a:satOff val="0"/>
                <a:lumOff val="0"/>
                <a:alphaOff val="0"/>
                <a:shade val="100000"/>
                <a:satMod val="118000"/>
              </a:schemeClr>
            </a:gs>
            <a:gs pos="55000">
              <a:schemeClr val="accent5">
                <a:hueOff val="0"/>
                <a:satOff val="0"/>
                <a:lumOff val="0"/>
                <a:alphaOff val="0"/>
                <a:shade val="100000"/>
                <a:satMod val="118000"/>
              </a:schemeClr>
            </a:gs>
            <a:gs pos="73000">
              <a:schemeClr val="accent5">
                <a:hueOff val="0"/>
                <a:satOff val="0"/>
                <a:lumOff val="0"/>
                <a:alphaOff val="0"/>
                <a:shade val="90000"/>
                <a:satMod val="110000"/>
              </a:schemeClr>
            </a:gs>
            <a:gs pos="100000">
              <a:schemeClr val="accent5">
                <a:hueOff val="0"/>
                <a:satOff val="0"/>
                <a:lumOff val="0"/>
                <a:alphaOff val="0"/>
                <a:shade val="63000"/>
              </a:schemeClr>
            </a:gs>
          </a:gsLst>
          <a:lin ang="950000" scaled="1"/>
        </a:gradFill>
        <a:ln>
          <a:noFill/>
        </a:ln>
        <a:effectLst>
          <a:outerShdw blurRad="50800" dist="41909"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A5DB7FC-CA50-43EC-A7E2-1D477D620885}">
      <dsp:nvSpPr>
        <dsp:cNvPr id="0" name=""/>
        <dsp:cNvSpPr/>
      </dsp:nvSpPr>
      <dsp:spPr>
        <a:xfrm>
          <a:off x="1866900" y="2380297"/>
          <a:ext cx="5905500" cy="793432"/>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41909"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smtClean="0"/>
            <a:t>Eser sahipleri ile kullanıcılar arasında denge kurmak</a:t>
          </a:r>
          <a:endParaRPr lang="tr-TR" sz="1700" kern="1200"/>
        </a:p>
      </dsp:txBody>
      <dsp:txXfrm>
        <a:off x="1866900" y="2380297"/>
        <a:ext cx="5905500" cy="7934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D8F07-3D11-49A9-820C-ECBF0238E1CA}">
      <dsp:nvSpPr>
        <dsp:cNvPr id="0" name=""/>
        <dsp:cNvSpPr/>
      </dsp:nvSpPr>
      <dsp:spPr>
        <a:xfrm>
          <a:off x="0" y="9457"/>
          <a:ext cx="7772400" cy="1886040"/>
        </a:xfrm>
        <a:prstGeom prst="roundRect">
          <a:avLst/>
        </a:prstGeom>
        <a:gradFill rotWithShape="0">
          <a:gsLst>
            <a:gs pos="0">
              <a:schemeClr val="accent3">
                <a:hueOff val="0"/>
                <a:satOff val="0"/>
                <a:lumOff val="0"/>
                <a:alphaOff val="0"/>
                <a:shade val="63000"/>
              </a:schemeClr>
            </a:gs>
            <a:gs pos="30000">
              <a:schemeClr val="accent3">
                <a:hueOff val="0"/>
                <a:satOff val="0"/>
                <a:lumOff val="0"/>
                <a:alphaOff val="0"/>
                <a:shade val="90000"/>
                <a:satMod val="110000"/>
              </a:schemeClr>
            </a:gs>
            <a:gs pos="45000">
              <a:schemeClr val="accent3">
                <a:hueOff val="0"/>
                <a:satOff val="0"/>
                <a:lumOff val="0"/>
                <a:alphaOff val="0"/>
                <a:shade val="100000"/>
                <a:satMod val="118000"/>
              </a:schemeClr>
            </a:gs>
            <a:gs pos="55000">
              <a:schemeClr val="accent3">
                <a:hueOff val="0"/>
                <a:satOff val="0"/>
                <a:lumOff val="0"/>
                <a:alphaOff val="0"/>
                <a:shade val="100000"/>
                <a:satMod val="118000"/>
              </a:schemeClr>
            </a:gs>
            <a:gs pos="73000">
              <a:schemeClr val="accent3">
                <a:hueOff val="0"/>
                <a:satOff val="0"/>
                <a:lumOff val="0"/>
                <a:alphaOff val="0"/>
                <a:shade val="90000"/>
                <a:satMod val="110000"/>
              </a:schemeClr>
            </a:gs>
            <a:gs pos="100000">
              <a:schemeClr val="accent3">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3">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tr-TR" sz="3100" kern="1200" baseline="0" smtClean="0"/>
            <a:t>Kanunumuza göre bir fikir ve sanat ürününün eser olarak kabul edilip koruma altına alınabilmesi için:</a:t>
          </a:r>
          <a:endParaRPr lang="tr-TR" sz="3100" kern="1200"/>
        </a:p>
      </dsp:txBody>
      <dsp:txXfrm>
        <a:off x="92069" y="101526"/>
        <a:ext cx="7588262" cy="1701902"/>
      </dsp:txXfrm>
    </dsp:sp>
    <dsp:sp modelId="{216422D2-6073-4678-A726-871389882E0A}">
      <dsp:nvSpPr>
        <dsp:cNvPr id="0" name=""/>
        <dsp:cNvSpPr/>
      </dsp:nvSpPr>
      <dsp:spPr>
        <a:xfrm>
          <a:off x="0" y="1895497"/>
          <a:ext cx="7772400" cy="18288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774"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tr-TR" sz="2400" kern="1200" baseline="0" smtClean="0"/>
            <a:t>Sahibinin hususiyetini taşıması,</a:t>
          </a:r>
          <a:endParaRPr lang="tr-TR" sz="2400" kern="1200"/>
        </a:p>
        <a:p>
          <a:pPr marL="228600" lvl="1" indent="-228600" algn="l" defTabSz="1066800" rtl="0">
            <a:lnSpc>
              <a:spcPct val="90000"/>
            </a:lnSpc>
            <a:spcBef>
              <a:spcPct val="0"/>
            </a:spcBef>
            <a:spcAft>
              <a:spcPct val="20000"/>
            </a:spcAft>
            <a:buChar char="••"/>
          </a:pPr>
          <a:r>
            <a:rPr lang="tr-TR" sz="2400" kern="1200" baseline="0" smtClean="0"/>
            <a:t>Şekillenmiş olması,</a:t>
          </a:r>
          <a:endParaRPr lang="tr-TR" sz="2400" kern="1200"/>
        </a:p>
        <a:p>
          <a:pPr marL="228600" lvl="1" indent="-228600" algn="l" defTabSz="1066800" rtl="0">
            <a:lnSpc>
              <a:spcPct val="90000"/>
            </a:lnSpc>
            <a:spcBef>
              <a:spcPct val="0"/>
            </a:spcBef>
            <a:spcAft>
              <a:spcPct val="20000"/>
            </a:spcAft>
            <a:buChar char="••"/>
          </a:pPr>
          <a:r>
            <a:rPr lang="tr-TR" sz="2400" kern="1200" baseline="0" smtClean="0"/>
            <a:t>Kanunda sayılan eser türlerinden birine girmesi,</a:t>
          </a:r>
          <a:endParaRPr lang="tr-TR" sz="2400" kern="1200"/>
        </a:p>
        <a:p>
          <a:pPr marL="228600" lvl="1" indent="-228600" algn="l" defTabSz="1066800" rtl="0">
            <a:lnSpc>
              <a:spcPct val="90000"/>
            </a:lnSpc>
            <a:spcBef>
              <a:spcPct val="0"/>
            </a:spcBef>
            <a:spcAft>
              <a:spcPct val="20000"/>
            </a:spcAft>
            <a:buChar char="••"/>
          </a:pPr>
          <a:r>
            <a:rPr lang="tr-TR" sz="2400" kern="1200" baseline="0" smtClean="0"/>
            <a:t>Fikri bir çabanın ürünü olması gerekmektedir.</a:t>
          </a:r>
          <a:endParaRPr lang="tr-TR" sz="2400" kern="1200"/>
        </a:p>
      </dsp:txBody>
      <dsp:txXfrm>
        <a:off x="0" y="1895497"/>
        <a:ext cx="7772400" cy="182884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A249D1-D162-475D-BE4A-E1C785CF93A7}">
      <dsp:nvSpPr>
        <dsp:cNvPr id="0" name=""/>
        <dsp:cNvSpPr/>
      </dsp:nvSpPr>
      <dsp:spPr>
        <a:xfrm rot="10800000">
          <a:off x="1452533" y="556"/>
          <a:ext cx="5168646" cy="602626"/>
        </a:xfrm>
        <a:prstGeom prst="homePlate">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2">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5742" tIns="99060" rIns="184912" bIns="99060" numCol="1" spcCol="1270" anchor="ctr" anchorCtr="0">
          <a:noAutofit/>
        </a:bodyPr>
        <a:lstStyle/>
        <a:p>
          <a:pPr lvl="0" algn="ctr" defTabSz="1155700" rtl="0">
            <a:lnSpc>
              <a:spcPct val="90000"/>
            </a:lnSpc>
            <a:spcBef>
              <a:spcPct val="0"/>
            </a:spcBef>
            <a:spcAft>
              <a:spcPct val="35000"/>
            </a:spcAft>
          </a:pPr>
          <a:r>
            <a:rPr lang="tr-TR" sz="2600" kern="1200" baseline="0" dirty="0" smtClean="0"/>
            <a:t>İlim ve edebiyat eserleri</a:t>
          </a:r>
          <a:endParaRPr lang="tr-TR" sz="2600" kern="1200" dirty="0"/>
        </a:p>
      </dsp:txBody>
      <dsp:txXfrm rot="10800000">
        <a:off x="1603189" y="556"/>
        <a:ext cx="5017990" cy="602626"/>
      </dsp:txXfrm>
    </dsp:sp>
    <dsp:sp modelId="{4E6C3883-D488-4E78-9DC1-77F99635C0D5}">
      <dsp:nvSpPr>
        <dsp:cNvPr id="0" name=""/>
        <dsp:cNvSpPr/>
      </dsp:nvSpPr>
      <dsp:spPr>
        <a:xfrm>
          <a:off x="1151220" y="556"/>
          <a:ext cx="602626" cy="602626"/>
        </a:xfrm>
        <a:prstGeom prst="ellipse">
          <a:avLst/>
        </a:prstGeom>
        <a:blipFill rotWithShape="1">
          <a:blip xmlns:r="http://schemas.openxmlformats.org/officeDocument/2006/relationships" r:embed="rId1"/>
          <a:stretch>
            <a:fillRect/>
          </a:stretch>
        </a:blip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2">
              <a:tint val="50000"/>
              <a:hueOff val="0"/>
              <a:satOff val="0"/>
              <a:lumOff val="0"/>
              <a:alphaOff val="0"/>
              <a:shade val="30000"/>
            </a:schemeClr>
          </a:contourClr>
        </a:sp3d>
      </dsp:spPr>
      <dsp:style>
        <a:lnRef idx="0">
          <a:scrgbClr r="0" g="0" b="0"/>
        </a:lnRef>
        <a:fillRef idx="1">
          <a:scrgbClr r="0" g="0" b="0"/>
        </a:fillRef>
        <a:effectRef idx="3">
          <a:scrgbClr r="0" g="0" b="0"/>
        </a:effectRef>
        <a:fontRef idx="minor"/>
      </dsp:style>
    </dsp:sp>
    <dsp:sp modelId="{4D85A661-B0C5-4D82-B1FB-DAC1370BED98}">
      <dsp:nvSpPr>
        <dsp:cNvPr id="0" name=""/>
        <dsp:cNvSpPr/>
      </dsp:nvSpPr>
      <dsp:spPr>
        <a:xfrm rot="10800000">
          <a:off x="1452533" y="783071"/>
          <a:ext cx="5168646" cy="602626"/>
        </a:xfrm>
        <a:prstGeom prst="homePlate">
          <a:avLst/>
        </a:prstGeom>
        <a:gradFill rotWithShape="0">
          <a:gsLst>
            <a:gs pos="0">
              <a:schemeClr val="accent3">
                <a:hueOff val="0"/>
                <a:satOff val="0"/>
                <a:lumOff val="0"/>
                <a:alphaOff val="0"/>
                <a:shade val="63000"/>
              </a:schemeClr>
            </a:gs>
            <a:gs pos="30000">
              <a:schemeClr val="accent3">
                <a:hueOff val="0"/>
                <a:satOff val="0"/>
                <a:lumOff val="0"/>
                <a:alphaOff val="0"/>
                <a:shade val="90000"/>
                <a:satMod val="110000"/>
              </a:schemeClr>
            </a:gs>
            <a:gs pos="45000">
              <a:schemeClr val="accent3">
                <a:hueOff val="0"/>
                <a:satOff val="0"/>
                <a:lumOff val="0"/>
                <a:alphaOff val="0"/>
                <a:shade val="100000"/>
                <a:satMod val="118000"/>
              </a:schemeClr>
            </a:gs>
            <a:gs pos="55000">
              <a:schemeClr val="accent3">
                <a:hueOff val="0"/>
                <a:satOff val="0"/>
                <a:lumOff val="0"/>
                <a:alphaOff val="0"/>
                <a:shade val="100000"/>
                <a:satMod val="118000"/>
              </a:schemeClr>
            </a:gs>
            <a:gs pos="73000">
              <a:schemeClr val="accent3">
                <a:hueOff val="0"/>
                <a:satOff val="0"/>
                <a:lumOff val="0"/>
                <a:alphaOff val="0"/>
                <a:shade val="90000"/>
                <a:satMod val="110000"/>
              </a:schemeClr>
            </a:gs>
            <a:gs pos="100000">
              <a:schemeClr val="accent3">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3">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5742" tIns="99060" rIns="184912" bIns="99060" numCol="1" spcCol="1270" anchor="ctr" anchorCtr="0">
          <a:noAutofit/>
        </a:bodyPr>
        <a:lstStyle/>
        <a:p>
          <a:pPr lvl="0" algn="ctr" defTabSz="1155700" rtl="0">
            <a:lnSpc>
              <a:spcPct val="90000"/>
            </a:lnSpc>
            <a:spcBef>
              <a:spcPct val="0"/>
            </a:spcBef>
            <a:spcAft>
              <a:spcPct val="35000"/>
            </a:spcAft>
          </a:pPr>
          <a:r>
            <a:rPr lang="tr-TR" sz="2600" kern="1200" baseline="0" smtClean="0"/>
            <a:t>Güzel sanat eserleri</a:t>
          </a:r>
          <a:endParaRPr lang="tr-TR" sz="2600" kern="1200"/>
        </a:p>
      </dsp:txBody>
      <dsp:txXfrm rot="10800000">
        <a:off x="1603189" y="783071"/>
        <a:ext cx="5017990" cy="602626"/>
      </dsp:txXfrm>
    </dsp:sp>
    <dsp:sp modelId="{4192532E-5D3F-4E4D-A502-0454FDC8C3AC}">
      <dsp:nvSpPr>
        <dsp:cNvPr id="0" name=""/>
        <dsp:cNvSpPr/>
      </dsp:nvSpPr>
      <dsp:spPr>
        <a:xfrm>
          <a:off x="1151220" y="783071"/>
          <a:ext cx="602626" cy="602626"/>
        </a:xfrm>
        <a:prstGeom prst="ellipse">
          <a:avLst/>
        </a:prstGeom>
        <a:blipFill rotWithShape="1">
          <a:blip xmlns:r="http://schemas.openxmlformats.org/officeDocument/2006/relationships" r:embed="rId2"/>
          <a:stretch>
            <a:fillRect/>
          </a:stretch>
        </a:blip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3">
              <a:tint val="50000"/>
              <a:hueOff val="0"/>
              <a:satOff val="0"/>
              <a:lumOff val="0"/>
              <a:alphaOff val="0"/>
              <a:shade val="30000"/>
            </a:schemeClr>
          </a:contourClr>
        </a:sp3d>
      </dsp:spPr>
      <dsp:style>
        <a:lnRef idx="0">
          <a:scrgbClr r="0" g="0" b="0"/>
        </a:lnRef>
        <a:fillRef idx="1">
          <a:scrgbClr r="0" g="0" b="0"/>
        </a:fillRef>
        <a:effectRef idx="3">
          <a:scrgbClr r="0" g="0" b="0"/>
        </a:effectRef>
        <a:fontRef idx="minor"/>
      </dsp:style>
    </dsp:sp>
    <dsp:sp modelId="{18F5DD7C-97E5-42DF-BC1C-DB8718590EBF}">
      <dsp:nvSpPr>
        <dsp:cNvPr id="0" name=""/>
        <dsp:cNvSpPr/>
      </dsp:nvSpPr>
      <dsp:spPr>
        <a:xfrm rot="10800000">
          <a:off x="1452533" y="1565586"/>
          <a:ext cx="5168646" cy="602626"/>
        </a:xfrm>
        <a:prstGeom prst="homePlate">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4">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5742" tIns="99060" rIns="184912" bIns="99060" numCol="1" spcCol="1270" anchor="ctr" anchorCtr="0">
          <a:noAutofit/>
        </a:bodyPr>
        <a:lstStyle/>
        <a:p>
          <a:pPr lvl="0" algn="ctr" defTabSz="1155700" rtl="0">
            <a:lnSpc>
              <a:spcPct val="90000"/>
            </a:lnSpc>
            <a:spcBef>
              <a:spcPct val="0"/>
            </a:spcBef>
            <a:spcAft>
              <a:spcPct val="35000"/>
            </a:spcAft>
          </a:pPr>
          <a:r>
            <a:rPr lang="tr-TR" sz="2600" kern="1200" baseline="0" smtClean="0"/>
            <a:t>Musiki eserleri</a:t>
          </a:r>
          <a:endParaRPr lang="tr-TR" sz="2600" kern="1200"/>
        </a:p>
      </dsp:txBody>
      <dsp:txXfrm rot="10800000">
        <a:off x="1603189" y="1565586"/>
        <a:ext cx="5017990" cy="602626"/>
      </dsp:txXfrm>
    </dsp:sp>
    <dsp:sp modelId="{CA6400E3-B4DA-4539-94CE-B958061F0E56}">
      <dsp:nvSpPr>
        <dsp:cNvPr id="0" name=""/>
        <dsp:cNvSpPr/>
      </dsp:nvSpPr>
      <dsp:spPr>
        <a:xfrm>
          <a:off x="1151220" y="1565586"/>
          <a:ext cx="602626" cy="602626"/>
        </a:xfrm>
        <a:prstGeom prst="ellipse">
          <a:avLst/>
        </a:prstGeom>
        <a:blipFill rotWithShape="1">
          <a:blip xmlns:r="http://schemas.openxmlformats.org/officeDocument/2006/relationships" r:embed="rId3"/>
          <a:stretch>
            <a:fillRect/>
          </a:stretch>
        </a:blip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4">
              <a:tint val="50000"/>
              <a:hueOff val="0"/>
              <a:satOff val="0"/>
              <a:lumOff val="0"/>
              <a:alphaOff val="0"/>
              <a:shade val="30000"/>
            </a:schemeClr>
          </a:contourClr>
        </a:sp3d>
      </dsp:spPr>
      <dsp:style>
        <a:lnRef idx="0">
          <a:scrgbClr r="0" g="0" b="0"/>
        </a:lnRef>
        <a:fillRef idx="1">
          <a:scrgbClr r="0" g="0" b="0"/>
        </a:fillRef>
        <a:effectRef idx="3">
          <a:scrgbClr r="0" g="0" b="0"/>
        </a:effectRef>
        <a:fontRef idx="minor"/>
      </dsp:style>
    </dsp:sp>
    <dsp:sp modelId="{8019EB83-32C3-4712-8866-458D7D5043B7}">
      <dsp:nvSpPr>
        <dsp:cNvPr id="0" name=""/>
        <dsp:cNvSpPr/>
      </dsp:nvSpPr>
      <dsp:spPr>
        <a:xfrm rot="10800000">
          <a:off x="1452533" y="2348101"/>
          <a:ext cx="5168646" cy="602626"/>
        </a:xfrm>
        <a:prstGeom prst="homePlate">
          <a:avLst/>
        </a:prstGeom>
        <a:gradFill rotWithShape="0">
          <a:gsLst>
            <a:gs pos="0">
              <a:schemeClr val="accent5">
                <a:hueOff val="0"/>
                <a:satOff val="0"/>
                <a:lumOff val="0"/>
                <a:alphaOff val="0"/>
                <a:shade val="63000"/>
              </a:schemeClr>
            </a:gs>
            <a:gs pos="30000">
              <a:schemeClr val="accent5">
                <a:hueOff val="0"/>
                <a:satOff val="0"/>
                <a:lumOff val="0"/>
                <a:alphaOff val="0"/>
                <a:shade val="90000"/>
                <a:satMod val="110000"/>
              </a:schemeClr>
            </a:gs>
            <a:gs pos="45000">
              <a:schemeClr val="accent5">
                <a:hueOff val="0"/>
                <a:satOff val="0"/>
                <a:lumOff val="0"/>
                <a:alphaOff val="0"/>
                <a:shade val="100000"/>
                <a:satMod val="118000"/>
              </a:schemeClr>
            </a:gs>
            <a:gs pos="55000">
              <a:schemeClr val="accent5">
                <a:hueOff val="0"/>
                <a:satOff val="0"/>
                <a:lumOff val="0"/>
                <a:alphaOff val="0"/>
                <a:shade val="100000"/>
                <a:satMod val="118000"/>
              </a:schemeClr>
            </a:gs>
            <a:gs pos="73000">
              <a:schemeClr val="accent5">
                <a:hueOff val="0"/>
                <a:satOff val="0"/>
                <a:lumOff val="0"/>
                <a:alphaOff val="0"/>
                <a:shade val="90000"/>
                <a:satMod val="110000"/>
              </a:schemeClr>
            </a:gs>
            <a:gs pos="100000">
              <a:schemeClr val="accent5">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5">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5742" tIns="99060" rIns="184912" bIns="99060" numCol="1" spcCol="1270" anchor="ctr" anchorCtr="0">
          <a:noAutofit/>
        </a:bodyPr>
        <a:lstStyle/>
        <a:p>
          <a:pPr lvl="0" algn="ctr" defTabSz="1155700" rtl="0">
            <a:lnSpc>
              <a:spcPct val="90000"/>
            </a:lnSpc>
            <a:spcBef>
              <a:spcPct val="0"/>
            </a:spcBef>
            <a:spcAft>
              <a:spcPct val="35000"/>
            </a:spcAft>
          </a:pPr>
          <a:r>
            <a:rPr lang="tr-TR" sz="2600" kern="1200" baseline="0" smtClean="0"/>
            <a:t>Sinema eserleri</a:t>
          </a:r>
          <a:endParaRPr lang="tr-TR" sz="2600" kern="1200"/>
        </a:p>
      </dsp:txBody>
      <dsp:txXfrm rot="10800000">
        <a:off x="1603189" y="2348101"/>
        <a:ext cx="5017990" cy="602626"/>
      </dsp:txXfrm>
    </dsp:sp>
    <dsp:sp modelId="{DB35C805-105A-496E-AEF1-B8261A9C38EC}">
      <dsp:nvSpPr>
        <dsp:cNvPr id="0" name=""/>
        <dsp:cNvSpPr/>
      </dsp:nvSpPr>
      <dsp:spPr>
        <a:xfrm>
          <a:off x="1151220" y="2348101"/>
          <a:ext cx="602626" cy="602626"/>
        </a:xfrm>
        <a:prstGeom prst="ellipse">
          <a:avLst/>
        </a:prstGeom>
        <a:blipFill rotWithShape="1">
          <a:blip xmlns:r="http://schemas.openxmlformats.org/officeDocument/2006/relationships" r:embed="rId4"/>
          <a:stretch>
            <a:fillRect/>
          </a:stretch>
        </a:blip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5">
              <a:tint val="50000"/>
              <a:hueOff val="0"/>
              <a:satOff val="0"/>
              <a:lumOff val="0"/>
              <a:alphaOff val="0"/>
              <a:shade val="30000"/>
            </a:schemeClr>
          </a:contourClr>
        </a:sp3d>
      </dsp:spPr>
      <dsp:style>
        <a:lnRef idx="0">
          <a:scrgbClr r="0" g="0" b="0"/>
        </a:lnRef>
        <a:fillRef idx="1">
          <a:scrgbClr r="0" g="0" b="0"/>
        </a:fillRef>
        <a:effectRef idx="3">
          <a:scrgbClr r="0" g="0" b="0"/>
        </a:effectRef>
        <a:fontRef idx="minor"/>
      </dsp:style>
    </dsp:sp>
    <dsp:sp modelId="{25B7E8B1-8603-40CD-8DCF-FA38D44CED67}">
      <dsp:nvSpPr>
        <dsp:cNvPr id="0" name=""/>
        <dsp:cNvSpPr/>
      </dsp:nvSpPr>
      <dsp:spPr>
        <a:xfrm rot="10800000">
          <a:off x="1452533" y="3130617"/>
          <a:ext cx="5168646" cy="602626"/>
        </a:xfrm>
        <a:prstGeom prst="homePlate">
          <a:avLst/>
        </a:prstGeom>
        <a:gradFill rotWithShape="0">
          <a:gsLst>
            <a:gs pos="0">
              <a:schemeClr val="accent6">
                <a:hueOff val="0"/>
                <a:satOff val="0"/>
                <a:lumOff val="0"/>
                <a:alphaOff val="0"/>
                <a:shade val="63000"/>
              </a:schemeClr>
            </a:gs>
            <a:gs pos="30000">
              <a:schemeClr val="accent6">
                <a:hueOff val="0"/>
                <a:satOff val="0"/>
                <a:lumOff val="0"/>
                <a:alphaOff val="0"/>
                <a:shade val="90000"/>
                <a:satMod val="110000"/>
              </a:schemeClr>
            </a:gs>
            <a:gs pos="45000">
              <a:schemeClr val="accent6">
                <a:hueOff val="0"/>
                <a:satOff val="0"/>
                <a:lumOff val="0"/>
                <a:alphaOff val="0"/>
                <a:shade val="100000"/>
                <a:satMod val="118000"/>
              </a:schemeClr>
            </a:gs>
            <a:gs pos="55000">
              <a:schemeClr val="accent6">
                <a:hueOff val="0"/>
                <a:satOff val="0"/>
                <a:lumOff val="0"/>
                <a:alphaOff val="0"/>
                <a:shade val="100000"/>
                <a:satMod val="118000"/>
              </a:schemeClr>
            </a:gs>
            <a:gs pos="73000">
              <a:schemeClr val="accent6">
                <a:hueOff val="0"/>
                <a:satOff val="0"/>
                <a:lumOff val="0"/>
                <a:alphaOff val="0"/>
                <a:shade val="90000"/>
                <a:satMod val="110000"/>
              </a:schemeClr>
            </a:gs>
            <a:gs pos="100000">
              <a:schemeClr val="accent6">
                <a:hueOff val="0"/>
                <a:satOff val="0"/>
                <a:lumOff val="0"/>
                <a:alphaOff val="0"/>
                <a:shade val="63000"/>
              </a:schemeClr>
            </a:gs>
          </a:gsLst>
          <a:lin ang="950000" scaled="1"/>
        </a:grad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6">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5742" tIns="99060" rIns="184912" bIns="99060" numCol="1" spcCol="1270" anchor="ctr" anchorCtr="0">
          <a:noAutofit/>
        </a:bodyPr>
        <a:lstStyle/>
        <a:p>
          <a:pPr lvl="0" algn="ctr" defTabSz="1155700" rtl="0">
            <a:lnSpc>
              <a:spcPct val="90000"/>
            </a:lnSpc>
            <a:spcBef>
              <a:spcPct val="0"/>
            </a:spcBef>
            <a:spcAft>
              <a:spcPct val="35000"/>
            </a:spcAft>
          </a:pPr>
          <a:r>
            <a:rPr lang="tr-TR" sz="2600" kern="1200" baseline="0" smtClean="0"/>
            <a:t>Veri tabanları</a:t>
          </a:r>
          <a:endParaRPr lang="tr-TR" sz="2600" kern="1200"/>
        </a:p>
      </dsp:txBody>
      <dsp:txXfrm rot="10800000">
        <a:off x="1603189" y="3130617"/>
        <a:ext cx="5017990" cy="602626"/>
      </dsp:txXfrm>
    </dsp:sp>
    <dsp:sp modelId="{16A56B92-52ED-45DD-9262-570DAFC6FB7E}">
      <dsp:nvSpPr>
        <dsp:cNvPr id="0" name=""/>
        <dsp:cNvSpPr/>
      </dsp:nvSpPr>
      <dsp:spPr>
        <a:xfrm>
          <a:off x="1151220" y="3130617"/>
          <a:ext cx="602626" cy="602626"/>
        </a:xfrm>
        <a:prstGeom prst="ellipse">
          <a:avLst/>
        </a:prstGeom>
        <a:blipFill rotWithShape="1">
          <a:blip xmlns:r="http://schemas.openxmlformats.org/officeDocument/2006/relationships" r:embed="rId5"/>
          <a:stretch>
            <a:fillRect/>
          </a:stretch>
        </a:blipFill>
        <a:ln>
          <a:noFill/>
        </a:ln>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accent6">
              <a:tint val="50000"/>
              <a:hueOff val="0"/>
              <a:satOff val="0"/>
              <a:lumOff val="0"/>
              <a:alphaOff val="0"/>
              <a:shade val="30000"/>
            </a:schemeClr>
          </a:contourClr>
        </a:sp3d>
      </dsp:spPr>
      <dsp:style>
        <a:lnRef idx="0">
          <a:scrgbClr r="0" g="0" b="0"/>
        </a:lnRef>
        <a:fillRef idx="1">
          <a:scrgbClr r="0" g="0" b="0"/>
        </a:fillRef>
        <a:effectRef idx="3">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chitecture+Icon#1">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3AF4663A-E5BA-4078-A57A-A1AEEE4C80C5}" type="datetimeFigureOut">
              <a:rPr lang="tr-TR" smtClean="0"/>
              <a:t>25.11.2011</a:t>
            </a:fld>
            <a:endParaRPr lang="tr-TR"/>
          </a:p>
        </p:txBody>
      </p:sp>
      <p:sp>
        <p:nvSpPr>
          <p:cNvPr id="4" name="Altbilgi Yer Tutucusu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tr-TR"/>
          </a:p>
        </p:txBody>
      </p:sp>
      <p:sp>
        <p:nvSpPr>
          <p:cNvPr id="5" name="Slayt Numarası Yer Tutucusu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0F362A9B-2983-4D0D-9BBD-E5CAAE921B3A}" type="slidenum">
              <a:rPr lang="tr-TR" smtClean="0"/>
              <a:t>‹#›</a:t>
            </a:fld>
            <a:endParaRPr lang="tr-TR"/>
          </a:p>
        </p:txBody>
      </p:sp>
    </p:spTree>
    <p:extLst>
      <p:ext uri="{BB962C8B-B14F-4D97-AF65-F5344CB8AC3E}">
        <p14:creationId xmlns:p14="http://schemas.microsoft.com/office/powerpoint/2010/main" val="23147161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2E490078-BCCA-4F2F-BFDC-092C5DA2EA09}" type="datetimeFigureOut">
              <a:rPr lang="tr-TR" smtClean="0"/>
              <a:t>25.11.2011</a:t>
            </a:fld>
            <a:endParaRPr lang="tr-TR"/>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DE49405-EE9F-4C09-B87E-1F10373A8566}" type="slidenum">
              <a:rPr lang="tr-TR" smtClean="0"/>
              <a:t>‹#›</a:t>
            </a:fld>
            <a:endParaRPr lang="tr-TR"/>
          </a:p>
        </p:txBody>
      </p:sp>
    </p:spTree>
    <p:extLst>
      <p:ext uri="{BB962C8B-B14F-4D97-AF65-F5344CB8AC3E}">
        <p14:creationId xmlns:p14="http://schemas.microsoft.com/office/powerpoint/2010/main" val="1142221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smtClean="0"/>
              <a:t>“kamuya ödünç verme” adıyla </a:t>
            </a:r>
            <a:r>
              <a:rPr lang="tr-TR" dirty="0" err="1" smtClean="0"/>
              <a:t>FSEK’in</a:t>
            </a:r>
            <a:r>
              <a:rPr lang="tr-TR" dirty="0" smtClean="0"/>
              <a:t> 34. maddesine eklenmek üzere teklif edilen 34/A maddesinin 1. fıkrasıdır. Buna göre bir eserin aslı veya çoğaltılmış nüshalarının kütüphaneler tarafından ödünç verilmesi, eser sahipleri ile icracı sanatçılar ve yapımcılara uygun bir bedel ödenmesi koşuluyla serbest bırakılmakta, ancak bilgisayar programlarının ödünç verilmesini kapsamamaktadır. Maddenin 2. fıkrasında bu bedelin ilgili alana ait telif birliği tarafından talep edilebileceği belirtilmektedir. Maddenin 3. fıkrasında ise; kamu kurum ve kuruluşları ile eğitim ve araştırma kurumlarına ait kütüphaneler ve ihtisas kütüphanelerinin 1. fıkrada belirtilen bedeli ödemekten muaf oldukları belirtilmektedir (FSEK Taslağı m. 9). </a:t>
            </a:r>
          </a:p>
          <a:p>
            <a:endParaRPr lang="tr-TR" dirty="0" smtClean="0"/>
          </a:p>
          <a:p>
            <a:r>
              <a:rPr lang="tr-TR" dirty="0" smtClean="0"/>
              <a:t>FSEK m. 34’ten sonra gelmek üzere (FSEK Taslağı m. 9) “Arşiv Amaçlı Çoğaltım ve Kullanım” başlığı eklenmek üzere 34/B (1) maddesi teklif edilmiştir. Anılan maddeye göre: “Bir eserin arşivlenmek amacıyla doğrudan veya dolaylı olarak ekonomik veya ticari bir amaç güdülmeksizin kütüphaneler, arşivler, müzeler ve eğitim kurumları tarafından dijital ortama aktarılarak veya başka teknik yöntemlerle çoğaltılması serbesttir.”. Anılan maddenin 2. fıkrasında ise kullanımla ilgilidir: “Bu yolla oluşturulan dijital arşivler ancak ilgili kütüphane, arşiv, müze ve eğitim kurumuna tahsis edilen alan dahilinde, eğitim ve araştırma amacıyla kamunun kullanımına </a:t>
            </a:r>
            <a:r>
              <a:rPr lang="tr-TR" dirty="0" err="1" smtClean="0"/>
              <a:t>sunulabilir.”Bu</a:t>
            </a:r>
            <a:r>
              <a:rPr lang="tr-TR" dirty="0" smtClean="0"/>
              <a:t> iki madde de 2001/29 sayılı </a:t>
            </a:r>
            <a:r>
              <a:rPr lang="tr-TR" dirty="0" err="1" smtClean="0"/>
              <a:t>Yönerge’nin</a:t>
            </a:r>
            <a:r>
              <a:rPr lang="tr-TR" dirty="0" smtClean="0"/>
              <a:t> ilgili maddeleri [m. 5 f. 2 b. (c) ve m. 5 f. 3 b. (n)] ile örtüşmektedir. </a:t>
            </a:r>
          </a:p>
          <a:p>
            <a:endParaRPr lang="tr-TR" dirty="0" smtClean="0"/>
          </a:p>
          <a:p>
            <a:endParaRPr lang="tr-TR" dirty="0"/>
          </a:p>
        </p:txBody>
      </p:sp>
      <p:sp>
        <p:nvSpPr>
          <p:cNvPr id="4" name="Slide Number Placeholder 3"/>
          <p:cNvSpPr>
            <a:spLocks noGrp="1"/>
          </p:cNvSpPr>
          <p:nvPr>
            <p:ph type="sldNum" sz="quarter" idx="10"/>
          </p:nvPr>
        </p:nvSpPr>
        <p:spPr/>
        <p:txBody>
          <a:bodyPr/>
          <a:lstStyle/>
          <a:p>
            <a:fld id="{ADE49405-EE9F-4C09-B87E-1F10373A8566}" type="slidenum">
              <a:rPr lang="tr-TR" smtClean="0"/>
              <a:t>18</a:t>
            </a:fld>
            <a:endParaRPr lang="tr-TR"/>
          </a:p>
        </p:txBody>
      </p:sp>
    </p:spTree>
    <p:extLst>
      <p:ext uri="{BB962C8B-B14F-4D97-AF65-F5344CB8AC3E}">
        <p14:creationId xmlns:p14="http://schemas.microsoft.com/office/powerpoint/2010/main" val="1934355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WIPO Study on Limitations and Exceptions for Libraries and Archives by Kenneth Crews (2008) looked at the statutes of 149 of the 184 WIPO Member States and found that the provision of exceptions vary around the world:</a:t>
            </a:r>
            <a:r>
              <a:rPr lang="tr-TR" dirty="0" smtClean="0"/>
              <a:t> Türkiye yok çünkü </a:t>
            </a:r>
            <a:r>
              <a:rPr lang="tr-TR" dirty="0" err="1" smtClean="0"/>
              <a:t>ingilizcesi</a:t>
            </a:r>
            <a:r>
              <a:rPr lang="tr-TR" baseline="0" dirty="0" smtClean="0"/>
              <a:t> yok </a:t>
            </a:r>
            <a:endParaRPr lang="tr-TR" dirty="0" smtClean="0"/>
          </a:p>
          <a:p>
            <a:endParaRPr lang="tr-TR" dirty="0" smtClean="0"/>
          </a:p>
          <a:p>
            <a:endParaRPr lang="tr-TR" dirty="0"/>
          </a:p>
        </p:txBody>
      </p:sp>
      <p:sp>
        <p:nvSpPr>
          <p:cNvPr id="4" name="Slide Number Placeholder 3"/>
          <p:cNvSpPr>
            <a:spLocks noGrp="1"/>
          </p:cNvSpPr>
          <p:nvPr>
            <p:ph type="sldNum" sz="quarter" idx="10"/>
          </p:nvPr>
        </p:nvSpPr>
        <p:spPr/>
        <p:txBody>
          <a:bodyPr/>
          <a:lstStyle/>
          <a:p>
            <a:fld id="{ADE49405-EE9F-4C09-B87E-1F10373A8566}" type="slidenum">
              <a:rPr lang="tr-TR" smtClean="0"/>
              <a:t>20</a:t>
            </a:fld>
            <a:endParaRPr lang="tr-TR"/>
          </a:p>
        </p:txBody>
      </p:sp>
    </p:spTree>
    <p:extLst>
      <p:ext uri="{BB962C8B-B14F-4D97-AF65-F5344CB8AC3E}">
        <p14:creationId xmlns:p14="http://schemas.microsoft.com/office/powerpoint/2010/main" val="1069254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smtClean="0"/>
              <a:t>Ulusal Kaynak Paylaşım Yönergesi, Uluslararası Kütüphanecilik Sivil Toplum Kuruluşlarının  (örnek IFLA) ILL konusundaki düzenlemeleri incelenip, geliştirilerek ülkece kabul edilmiş bir doküman haline getirilebilir. Hatta bu şekilde veri tabanları ile yapılan lisans anlaşmalarında buna atıf yapılabilir.  </a:t>
            </a:r>
          </a:p>
          <a:p>
            <a:r>
              <a:rPr lang="tr-TR" dirty="0" smtClean="0"/>
              <a:t>FSEK </a:t>
            </a:r>
            <a:r>
              <a:rPr lang="tr-TR" dirty="0" err="1" smtClean="0"/>
              <a:t>ingilizce</a:t>
            </a:r>
            <a:r>
              <a:rPr lang="tr-TR" dirty="0" smtClean="0"/>
              <a:t> metin</a:t>
            </a:r>
          </a:p>
          <a:p>
            <a:r>
              <a:rPr lang="tr-TR" dirty="0" smtClean="0"/>
              <a:t>….</a:t>
            </a:r>
          </a:p>
          <a:p>
            <a:endParaRPr lang="tr-TR" dirty="0" smtClean="0"/>
          </a:p>
          <a:p>
            <a:endParaRPr lang="tr-TR" dirty="0"/>
          </a:p>
        </p:txBody>
      </p:sp>
      <p:sp>
        <p:nvSpPr>
          <p:cNvPr id="4" name="Slide Number Placeholder 3"/>
          <p:cNvSpPr>
            <a:spLocks noGrp="1"/>
          </p:cNvSpPr>
          <p:nvPr>
            <p:ph type="sldNum" sz="quarter" idx="10"/>
          </p:nvPr>
        </p:nvSpPr>
        <p:spPr/>
        <p:txBody>
          <a:bodyPr/>
          <a:lstStyle/>
          <a:p>
            <a:fld id="{ADE49405-EE9F-4C09-B87E-1F10373A8566}" type="slidenum">
              <a:rPr lang="tr-TR" smtClean="0"/>
              <a:t>39</a:t>
            </a:fld>
            <a:endParaRPr lang="tr-TR"/>
          </a:p>
        </p:txBody>
      </p:sp>
    </p:spTree>
    <p:extLst>
      <p:ext uri="{BB962C8B-B14F-4D97-AF65-F5344CB8AC3E}">
        <p14:creationId xmlns:p14="http://schemas.microsoft.com/office/powerpoint/2010/main" val="526623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41A3BE3-EB2D-4795-A254-144029175279}" type="datetimeFigureOut">
              <a:rPr lang="tr-TR" smtClean="0"/>
              <a:t>25.11.2011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normAutofit/>
          </a:bodyPr>
          <a:lstStyle/>
          <a:p>
            <a:fld id="{F76B8F68-9EAD-4642-A2BE-507E30A197F1}"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A3BE3-EB2D-4795-A254-144029175279}" type="datetimeFigureOut">
              <a:rPr lang="tr-TR" smtClean="0"/>
              <a:t>25.11.2011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76B8F68-9EAD-4642-A2BE-507E30A197F1}"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A3BE3-EB2D-4795-A254-144029175279}" type="datetimeFigureOut">
              <a:rPr lang="tr-TR" smtClean="0"/>
              <a:t>25.11.2011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76B8F68-9EAD-4642-A2BE-507E30A197F1}"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41A3BE3-EB2D-4795-A254-144029175279}" type="datetimeFigureOut">
              <a:rPr lang="tr-TR" smtClean="0"/>
              <a:t>25.11.2011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76B8F68-9EAD-4642-A2BE-507E30A197F1}"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41A3BE3-EB2D-4795-A254-144029175279}" type="datetimeFigureOut">
              <a:rPr lang="tr-TR" smtClean="0"/>
              <a:t>25.11.2011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76B8F68-9EAD-4642-A2BE-507E30A197F1}"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41A3BE3-EB2D-4795-A254-144029175279}" type="datetimeFigureOut">
              <a:rPr lang="tr-TR" smtClean="0"/>
              <a:t>25.11.2011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76B8F68-9EAD-4642-A2BE-507E30A197F1}" type="slidenum">
              <a:rPr lang="tr-TR" smtClean="0"/>
              <a:t>‹#›</a:t>
            </a:fld>
            <a:endParaRPr lang="tr-TR"/>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241A3BE3-EB2D-4795-A254-144029175279}" type="datetimeFigureOut">
              <a:rPr lang="tr-TR" smtClean="0"/>
              <a:t>25.11.2011</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F76B8F68-9EAD-4642-A2BE-507E30A197F1}" type="slidenum">
              <a:rPr lang="tr-TR" smtClean="0"/>
              <a:t>‹#›</a:t>
            </a:fld>
            <a:endParaRPr lang="tr-TR"/>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241A3BE3-EB2D-4795-A254-144029175279}" type="datetimeFigureOut">
              <a:rPr lang="tr-TR" smtClean="0"/>
              <a:t>25.11.2011</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F76B8F68-9EAD-4642-A2BE-507E30A197F1}"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241A3BE3-EB2D-4795-A254-144029175279}" type="datetimeFigureOut">
              <a:rPr lang="tr-TR" smtClean="0"/>
              <a:t>25.11.2011</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F76B8F68-9EAD-4642-A2BE-507E30A197F1}"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41A3BE3-EB2D-4795-A254-144029175279}" type="datetimeFigureOut">
              <a:rPr lang="tr-TR" smtClean="0"/>
              <a:t>25.11.2011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76B8F68-9EAD-4642-A2BE-507E30A197F1}" type="slidenum">
              <a:rPr lang="tr-TR" smtClean="0"/>
              <a:t>‹#›</a:t>
            </a:fld>
            <a:endParaRPr lang="tr-TR"/>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41A3BE3-EB2D-4795-A254-144029175279}" type="datetimeFigureOut">
              <a:rPr lang="tr-TR" smtClean="0"/>
              <a:t>25.11.2011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76B8F68-9EAD-4642-A2BE-507E30A197F1}" type="slidenum">
              <a:rPr lang="tr-TR" smtClean="0"/>
              <a:t>‹#›</a:t>
            </a:fld>
            <a:endParaRPr lang="tr-TR"/>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241A3BE3-EB2D-4795-A254-144029175279}" type="datetimeFigureOut">
              <a:rPr lang="tr-TR" smtClean="0"/>
              <a:t>25.11.2011</a:t>
            </a:fld>
            <a:endParaRPr lang="tr-TR"/>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tr-TR"/>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F76B8F68-9EAD-4642-A2BE-507E30A197F1}" type="slidenum">
              <a:rPr lang="tr-TR" smtClean="0"/>
              <a:t>‹#›</a:t>
            </a:fld>
            <a:endParaRPr lang="tr-T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6.png"/><Relationship Id="rId2" Type="http://schemas.openxmlformats.org/officeDocument/2006/relationships/diagramData" Target="../diagrams/data9.xml"/><Relationship Id="rId1" Type="http://schemas.openxmlformats.org/officeDocument/2006/relationships/slideLayout" Target="../slideLayouts/slideLayout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8.jpeg"/><Relationship Id="rId2" Type="http://schemas.openxmlformats.org/officeDocument/2006/relationships/diagramData" Target="../diagrams/data11.xml"/><Relationship Id="rId1" Type="http://schemas.openxmlformats.org/officeDocument/2006/relationships/slideLayout" Target="../slideLayouts/slideLayout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Layout" Target="../diagrams/layout13.xml"/><Relationship Id="rId7" Type="http://schemas.openxmlformats.org/officeDocument/2006/relationships/image" Target="../media/image19.png"/><Relationship Id="rId2" Type="http://schemas.openxmlformats.org/officeDocument/2006/relationships/diagramData" Target="../diagrams/data13.xml"/><Relationship Id="rId1" Type="http://schemas.openxmlformats.org/officeDocument/2006/relationships/slideLayout" Target="../slideLayouts/slideLayout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 Id="rId9"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3" Type="http://schemas.openxmlformats.org/officeDocument/2006/relationships/image" Target="../media/image31.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37.png"/><Relationship Id="rId5" Type="http://schemas.openxmlformats.org/officeDocument/2006/relationships/image" Target="../media/image17.png"/><Relationship Id="rId15" Type="http://schemas.openxmlformats.org/officeDocument/2006/relationships/image" Target="../media/image41.png"/><Relationship Id="rId10" Type="http://schemas.openxmlformats.org/officeDocument/2006/relationships/image" Target="../media/image36.png"/><Relationship Id="rId4" Type="http://schemas.openxmlformats.org/officeDocument/2006/relationships/image" Target="../media/image32.png"/><Relationship Id="rId9" Type="http://schemas.openxmlformats.org/officeDocument/2006/relationships/image" Target="../media/image35.png"/><Relationship Id="rId14" Type="http://schemas.openxmlformats.org/officeDocument/2006/relationships/image" Target="../media/image40.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0" y="1340768"/>
            <a:ext cx="4572000" cy="1524000"/>
          </a:xfrm>
        </p:spPr>
        <p:txBody>
          <a:bodyPr>
            <a:normAutofit fontScale="90000"/>
          </a:bodyPr>
          <a:lstStyle/>
          <a:p>
            <a:r>
              <a:rPr lang="tr-TR" dirty="0"/>
              <a:t>Kaynak </a:t>
            </a:r>
            <a:r>
              <a:rPr lang="tr-TR" dirty="0" err="1" smtClean="0"/>
              <a:t>PaylaşImInIn</a:t>
            </a:r>
            <a:r>
              <a:rPr lang="tr-TR" dirty="0" smtClean="0"/>
              <a:t> </a:t>
            </a:r>
            <a:r>
              <a:rPr lang="tr-TR" dirty="0" err="1" smtClean="0"/>
              <a:t>Hukukİ</a:t>
            </a:r>
            <a:r>
              <a:rPr lang="tr-TR" dirty="0" smtClean="0"/>
              <a:t> </a:t>
            </a:r>
            <a:r>
              <a:rPr lang="tr-TR" dirty="0" err="1" smtClean="0"/>
              <a:t>Yönlerİ</a:t>
            </a:r>
            <a:endParaRPr lang="tr-TR" dirty="0"/>
          </a:p>
        </p:txBody>
      </p:sp>
      <p:sp>
        <p:nvSpPr>
          <p:cNvPr id="3" name="Subtitle 2"/>
          <p:cNvSpPr>
            <a:spLocks noGrp="1"/>
          </p:cNvSpPr>
          <p:nvPr>
            <p:ph type="subTitle" idx="1"/>
          </p:nvPr>
        </p:nvSpPr>
        <p:spPr>
          <a:xfrm>
            <a:off x="4572000" y="3187551"/>
            <a:ext cx="3886200" cy="1825625"/>
          </a:xfrm>
        </p:spPr>
        <p:txBody>
          <a:bodyPr/>
          <a:lstStyle/>
          <a:p>
            <a:r>
              <a:rPr lang="tr-TR" sz="2400" dirty="0"/>
              <a:t>Sami Çukadar</a:t>
            </a:r>
          </a:p>
          <a:p>
            <a:r>
              <a:rPr lang="tr-TR" sz="2400" dirty="0" smtClean="0"/>
              <a:t>Kerem </a:t>
            </a:r>
            <a:r>
              <a:rPr lang="tr-TR" sz="2400" dirty="0"/>
              <a:t>Kahvecioğlu </a:t>
            </a:r>
            <a:endParaRPr lang="tr-TR" sz="2400" dirty="0" smtClean="0"/>
          </a:p>
          <a:p>
            <a:r>
              <a:rPr lang="tr-TR" sz="2400" dirty="0" smtClean="0"/>
              <a:t>İstanbul </a:t>
            </a:r>
            <a:r>
              <a:rPr lang="tr-TR" sz="2400" dirty="0"/>
              <a:t>Bilgi Üniversitesi</a:t>
            </a:r>
          </a:p>
          <a:p>
            <a:endParaRPr lang="tr-TR" dirty="0"/>
          </a:p>
        </p:txBody>
      </p:sp>
      <p:graphicFrame>
        <p:nvGraphicFramePr>
          <p:cNvPr id="4" name="Content Placeholder 4"/>
          <p:cNvGraphicFramePr>
            <a:graphicFrameLocks/>
          </p:cNvGraphicFramePr>
          <p:nvPr>
            <p:extLst>
              <p:ext uri="{D42A27DB-BD31-4B8C-83A1-F6EECF244321}">
                <p14:modId xmlns:p14="http://schemas.microsoft.com/office/powerpoint/2010/main" val="3481520271"/>
              </p:ext>
            </p:extLst>
          </p:nvPr>
        </p:nvGraphicFramePr>
        <p:xfrm>
          <a:off x="539552" y="1484784"/>
          <a:ext cx="3635896" cy="25364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907704" y="5429016"/>
            <a:ext cx="6768752" cy="369332"/>
          </a:xfrm>
          <a:prstGeom prst="rect">
            <a:avLst/>
          </a:prstGeom>
        </p:spPr>
        <p:txBody>
          <a:bodyPr wrap="square">
            <a:spAutoFit/>
          </a:bodyPr>
          <a:lstStyle/>
          <a:p>
            <a:r>
              <a:rPr lang="tr-TR" b="1" dirty="0">
                <a:solidFill>
                  <a:schemeClr val="bg2"/>
                </a:solidFill>
                <a:effectLst>
                  <a:outerShdw blurRad="38100" dist="38100" dir="2700000" algn="tl">
                    <a:srgbClr val="000000">
                      <a:alpha val="43137"/>
                    </a:srgbClr>
                  </a:outerShdw>
                </a:effectLst>
              </a:rPr>
              <a:t>II. Ulusal Akademik Kaynak Paylaşım </a:t>
            </a:r>
            <a:r>
              <a:rPr lang="tr-TR" b="1" dirty="0" smtClean="0">
                <a:solidFill>
                  <a:schemeClr val="bg2"/>
                </a:solidFill>
                <a:effectLst>
                  <a:outerShdw blurRad="38100" dist="38100" dir="2700000" algn="tl">
                    <a:srgbClr val="000000">
                      <a:alpha val="43137"/>
                    </a:srgbClr>
                  </a:outerShdw>
                </a:effectLst>
              </a:rPr>
              <a:t>Çalıştayı</a:t>
            </a:r>
            <a:endParaRPr lang="tr-TR" b="1" dirty="0">
              <a:solidFill>
                <a:schemeClr val="bg2"/>
              </a:solidFill>
              <a:effectLst>
                <a:outerShdw blurRad="38100" dist="38100" dir="2700000" algn="tl">
                  <a:srgbClr val="000000">
                    <a:alpha val="43137"/>
                  </a:srgbClr>
                </a:outerShdw>
              </a:effectLst>
            </a:endParaRPr>
          </a:p>
        </p:txBody>
      </p:sp>
      <p:sp>
        <p:nvSpPr>
          <p:cNvPr id="7" name="Rectangle 6"/>
          <p:cNvSpPr/>
          <p:nvPr/>
        </p:nvSpPr>
        <p:spPr>
          <a:xfrm>
            <a:off x="3438128" y="5733256"/>
            <a:ext cx="4734272" cy="584775"/>
          </a:xfrm>
          <a:prstGeom prst="rect">
            <a:avLst/>
          </a:prstGeom>
        </p:spPr>
        <p:txBody>
          <a:bodyPr wrap="square">
            <a:spAutoFit/>
          </a:bodyPr>
          <a:lstStyle/>
          <a:p>
            <a:r>
              <a:rPr lang="tr-TR" sz="1600" dirty="0" smtClean="0">
                <a:solidFill>
                  <a:schemeClr val="bg1">
                    <a:lumMod val="65000"/>
                    <a:lumOff val="35000"/>
                  </a:schemeClr>
                </a:solidFill>
                <a:effectLst>
                  <a:outerShdw blurRad="38100" dist="38100" dir="2700000" algn="tl">
                    <a:srgbClr val="000000">
                      <a:alpha val="43137"/>
                    </a:srgbClr>
                  </a:outerShdw>
                </a:effectLst>
              </a:rPr>
              <a:t>Fatih Sultan Mehmet Vakıf Üniversitesi, İstanbul, 25-26 Kasım 2011</a:t>
            </a:r>
            <a:endParaRPr lang="tr-TR" sz="1600" dirty="0">
              <a:solidFill>
                <a:schemeClr val="bg1">
                  <a:lumMod val="65000"/>
                  <a:lumOff val="35000"/>
                </a:schemeClr>
              </a:solidFill>
              <a:effectLst>
                <a:outerShdw blurRad="38100" dist="38100" dir="2700000" algn="tl">
                  <a:srgbClr val="000000">
                    <a:alpha val="43137"/>
                  </a:srgbClr>
                </a:outerShdw>
              </a:effectLst>
            </a:endParaRPr>
          </a:p>
        </p:txBody>
      </p:sp>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34480" y="404664"/>
            <a:ext cx="2673424" cy="2673424"/>
          </a:xfrm>
          <a:prstGeom prst="rect">
            <a:avLst/>
          </a:prstGeom>
        </p:spPr>
      </p:pic>
    </p:spTree>
    <p:extLst>
      <p:ext uri="{BB962C8B-B14F-4D97-AF65-F5344CB8AC3E}">
        <p14:creationId xmlns:p14="http://schemas.microsoft.com/office/powerpoint/2010/main" val="2618178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MALİ HAKLAR</a:t>
            </a:r>
            <a:endParaRPr lang="tr-TR" cap="non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44794574"/>
              </p:ext>
            </p:extLst>
          </p:nvPr>
        </p:nvGraphicFramePr>
        <p:xfrm>
          <a:off x="685800" y="1600201"/>
          <a:ext cx="777240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5436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MALİ HAKLARIN ÖZELLİKLERİ</a:t>
            </a:r>
            <a:endParaRPr lang="tr-TR" cap="non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58919283"/>
              </p:ext>
            </p:extLst>
          </p:nvPr>
        </p:nvGraphicFramePr>
        <p:xfrm>
          <a:off x="685800" y="1600201"/>
          <a:ext cx="777240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8141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ÖDÜNÇ VERME HAKKI - I</a:t>
            </a:r>
            <a:endParaRPr lang="tr-TR" cap="none" dirty="0"/>
          </a:p>
        </p:txBody>
      </p:sp>
      <p:sp>
        <p:nvSpPr>
          <p:cNvPr id="3" name="Content Placeholder 2"/>
          <p:cNvSpPr>
            <a:spLocks noGrp="1"/>
          </p:cNvSpPr>
          <p:nvPr>
            <p:ph idx="1"/>
          </p:nvPr>
        </p:nvSpPr>
        <p:spPr/>
        <p:txBody>
          <a:bodyPr/>
          <a:lstStyle/>
          <a:p>
            <a:r>
              <a:rPr lang="tr-TR" dirty="0"/>
              <a:t>5846 sayılı </a:t>
            </a:r>
            <a:r>
              <a:rPr lang="tr-TR" dirty="0" err="1"/>
              <a:t>FSEK’nun</a:t>
            </a:r>
            <a:r>
              <a:rPr lang="tr-TR" dirty="0"/>
              <a:t> 23. maddesinin 1. fıkrasında “Bir eserin aslını veya çoğaltılmış nüshalarını, kiralamak, ödünç vermek, satışa çıkarmak veya diğer yollarla dağıtmak hakkı münhasıran eser sahibine aittir.” şeklinde bu hak yayma hakkı içerisinde düzenlenmiştir.</a:t>
            </a:r>
          </a:p>
          <a:p>
            <a:r>
              <a:rPr lang="tr-TR" dirty="0"/>
              <a:t>Bu madde doğrultusunda kütüphane koleksiyonunda yer alan bir eserin (</a:t>
            </a:r>
            <a:r>
              <a:rPr lang="tr-TR" dirty="0" err="1"/>
              <a:t>örn</a:t>
            </a:r>
            <a:r>
              <a:rPr lang="tr-TR" dirty="0"/>
              <a:t>. kitap, DVD, müzik CD, nota), eser sahibinin ve bağlantılı hak sahiplerinin izni olmadan, ödünç verilmesi kanunu aykırı görünmektedir.</a:t>
            </a:r>
          </a:p>
        </p:txBody>
      </p:sp>
    </p:spTree>
    <p:extLst>
      <p:ext uri="{BB962C8B-B14F-4D97-AF65-F5344CB8AC3E}">
        <p14:creationId xmlns:p14="http://schemas.microsoft.com/office/powerpoint/2010/main" val="11289715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ÖDÜNÇ VERME HAKKI - II</a:t>
            </a:r>
            <a:endParaRPr lang="tr-TR" cap="none" dirty="0"/>
          </a:p>
        </p:txBody>
      </p:sp>
      <p:sp>
        <p:nvSpPr>
          <p:cNvPr id="3" name="Content Placeholder 2"/>
          <p:cNvSpPr>
            <a:spLocks noGrp="1"/>
          </p:cNvSpPr>
          <p:nvPr>
            <p:ph idx="1"/>
          </p:nvPr>
        </p:nvSpPr>
        <p:spPr/>
        <p:txBody>
          <a:bodyPr/>
          <a:lstStyle/>
          <a:p>
            <a:r>
              <a:rPr lang="tr-TR" dirty="0"/>
              <a:t>Bu hakka dair kanunda herhangi bir istisna bulunmamaktadır.</a:t>
            </a:r>
          </a:p>
          <a:p>
            <a:r>
              <a:rPr lang="tr-TR" dirty="0"/>
              <a:t>Fakat aynı maddenin 3. fıkrasında “Bir eserin veya çoğaltılmış nüshalarının kiralanması veya ödünç verilmesi şeklinde yayımı, eser sahibinin çoğaltma hakkına zarar verecek şekilde, eserin yaygın kopyalanmasına yol açamaz. Bu maddenin uygulanmasına ilişkin usul ve esaslar Kültür Bakanlığınca hazırlanacak bir yönetmelikle düzenlenir.” şeklinde bir ibare yer almaktadır.</a:t>
            </a:r>
          </a:p>
          <a:p>
            <a:pPr marL="68580" indent="0">
              <a:buNone/>
            </a:pPr>
            <a:endParaRPr lang="tr-TR" dirty="0"/>
          </a:p>
        </p:txBody>
      </p:sp>
    </p:spTree>
    <p:extLst>
      <p:ext uri="{BB962C8B-B14F-4D97-AF65-F5344CB8AC3E}">
        <p14:creationId xmlns:p14="http://schemas.microsoft.com/office/powerpoint/2010/main" val="20174105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ÇOĞALTMA HAKKI</a:t>
            </a:r>
            <a:endParaRPr lang="tr-TR" cap="none" dirty="0"/>
          </a:p>
        </p:txBody>
      </p:sp>
      <p:sp>
        <p:nvSpPr>
          <p:cNvPr id="3" name="Content Placeholder 2"/>
          <p:cNvSpPr>
            <a:spLocks noGrp="1"/>
          </p:cNvSpPr>
          <p:nvPr>
            <p:ph idx="1"/>
          </p:nvPr>
        </p:nvSpPr>
        <p:spPr/>
        <p:txBody>
          <a:bodyPr/>
          <a:lstStyle/>
          <a:p>
            <a:r>
              <a:rPr lang="tr-TR" dirty="0"/>
              <a:t>5846 sayılı Fikir ve Sanat Eserleri Kanunu’nun 22. maddesinin 1. fıkrasında “Bir eserin aslını veya kopyalarını, her hangi bir şekil veya yöntemle, tamamen veya kısmen, doğrudan veya dolaylı, geçici veya sürekli olarak çoğaltma hakkı münhasıran eser sahibine aittir.” şeklinde düzenlenmiştir.</a:t>
            </a:r>
          </a:p>
          <a:p>
            <a:pPr marL="68580" indent="0">
              <a:buNone/>
            </a:pPr>
            <a:endParaRPr lang="tr-TR" dirty="0"/>
          </a:p>
        </p:txBody>
      </p:sp>
    </p:spTree>
    <p:extLst>
      <p:ext uri="{BB962C8B-B14F-4D97-AF65-F5344CB8AC3E}">
        <p14:creationId xmlns:p14="http://schemas.microsoft.com/office/powerpoint/2010/main" val="11257254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İLGİLİ GENEL İSTİSNA</a:t>
            </a:r>
            <a:endParaRPr lang="tr-TR" cap="none" dirty="0"/>
          </a:p>
        </p:txBody>
      </p:sp>
      <p:sp>
        <p:nvSpPr>
          <p:cNvPr id="3" name="Content Placeholder 2"/>
          <p:cNvSpPr>
            <a:spLocks noGrp="1"/>
          </p:cNvSpPr>
          <p:nvPr>
            <p:ph idx="1"/>
          </p:nvPr>
        </p:nvSpPr>
        <p:spPr/>
        <p:txBody>
          <a:bodyPr/>
          <a:lstStyle/>
          <a:p>
            <a:r>
              <a:rPr lang="tr-TR" dirty="0"/>
              <a:t>Şahsen kullanma istisnası</a:t>
            </a:r>
          </a:p>
          <a:p>
            <a:pPr lvl="1"/>
            <a:r>
              <a:rPr lang="tr-TR" dirty="0"/>
              <a:t>Bütün fikir ve sanat eserlerinin, (...) (2) kâr amacı güdülmeksizin şahsen kullanmaya mahsus çoğaltılması mümkündür.</a:t>
            </a:r>
          </a:p>
          <a:p>
            <a:pPr lvl="1"/>
            <a:r>
              <a:rPr lang="tr-TR" dirty="0"/>
              <a:t>Ancak, bu çoğaltma hak sahibinin meşru menfaatlerine haklı bir sebep olmadan zarar veremez ya da eserden normal yararlanmaya aykırı olamaz.</a:t>
            </a:r>
          </a:p>
        </p:txBody>
      </p:sp>
    </p:spTree>
    <p:extLst>
      <p:ext uri="{BB962C8B-B14F-4D97-AF65-F5344CB8AC3E}">
        <p14:creationId xmlns:p14="http://schemas.microsoft.com/office/powerpoint/2010/main" val="25741984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cap="none" dirty="0" smtClean="0"/>
              <a:t>TÜRK HUKUKUNDA KÜTÜPHANE İSTİSNALARI I</a:t>
            </a:r>
            <a:endParaRPr lang="tr-TR" cap="none" dirty="0"/>
          </a:p>
        </p:txBody>
      </p:sp>
      <p:sp>
        <p:nvSpPr>
          <p:cNvPr id="3" name="Content Placeholder 2"/>
          <p:cNvSpPr>
            <a:spLocks noGrp="1"/>
          </p:cNvSpPr>
          <p:nvPr>
            <p:ph idx="1"/>
          </p:nvPr>
        </p:nvSpPr>
        <p:spPr/>
        <p:txBody>
          <a:bodyPr/>
          <a:lstStyle/>
          <a:p>
            <a:r>
              <a:rPr lang="tr-TR" dirty="0"/>
              <a:t>Türkiye’de kütüphanelere tanınan herhangi bir istisna yoktur.</a:t>
            </a:r>
          </a:p>
          <a:p>
            <a:r>
              <a:rPr lang="tr-TR" dirty="0" err="1"/>
              <a:t>FSEK’in</a:t>
            </a:r>
            <a:r>
              <a:rPr lang="tr-TR" dirty="0"/>
              <a:t> 38. maddesi kapsamında, şahsen kullanma istisnası ile kütüphanelerdeki eserlerden kar amacı gütmeden, makul oranda, eser sahibinin haklarını ihlal etmeden kopyalama yapılabileceği anlaşılıyor fakat kütüphanelere özgülenmemiş.</a:t>
            </a:r>
          </a:p>
          <a:p>
            <a:pPr marL="68580" indent="0">
              <a:buNone/>
            </a:pPr>
            <a:endParaRPr lang="tr-TR" dirty="0"/>
          </a:p>
        </p:txBody>
      </p:sp>
    </p:spTree>
    <p:extLst>
      <p:ext uri="{BB962C8B-B14F-4D97-AF65-F5344CB8AC3E}">
        <p14:creationId xmlns:p14="http://schemas.microsoft.com/office/powerpoint/2010/main" val="1145762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003594250"/>
              </p:ext>
            </p:extLst>
          </p:nvPr>
        </p:nvGraphicFramePr>
        <p:xfrm>
          <a:off x="722313" y="2138933"/>
          <a:ext cx="7772400" cy="18661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Content Placeholder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81400" y="295672"/>
            <a:ext cx="1981200" cy="19812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8762716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tr-TR" dirty="0" smtClean="0"/>
              <a:t>Taslakla gelen İSTİSNALAR</a:t>
            </a:r>
            <a:endParaRPr lang="tr-TR"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4318675"/>
              </p:ext>
            </p:extLst>
          </p:nvPr>
        </p:nvGraphicFramePr>
        <p:xfrm>
          <a:off x="685800" y="1600201"/>
          <a:ext cx="77724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455974">
            <a:off x="3601479" y="4762734"/>
            <a:ext cx="1775363" cy="1775363"/>
          </a:xfrm>
          <a:prstGeom prst="rect">
            <a:avLst/>
          </a:prstGeom>
        </p:spPr>
      </p:pic>
    </p:spTree>
    <p:extLst>
      <p:ext uri="{BB962C8B-B14F-4D97-AF65-F5344CB8AC3E}">
        <p14:creationId xmlns:p14="http://schemas.microsoft.com/office/powerpoint/2010/main" val="23777798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594539066"/>
              </p:ext>
            </p:extLst>
          </p:nvPr>
        </p:nvGraphicFramePr>
        <p:xfrm>
          <a:off x="722313" y="2564904"/>
          <a:ext cx="7772400" cy="1362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Placeholder 7"/>
          <p:cNvPicPr>
            <a:picLocks noChangeAspect="1"/>
          </p:cNvPicPr>
          <p:nvPr/>
        </p:nvPicPr>
        <p:blipFill>
          <a:blip r:embed="rId7"/>
          <a:srcRect l="16667" r="16667"/>
          <a:stretch>
            <a:fillRect/>
          </a:stretch>
        </p:blipFill>
        <p:spPr>
          <a:xfrm>
            <a:off x="3275856" y="310971"/>
            <a:ext cx="2592288" cy="1944216"/>
          </a:xfrm>
          <a:prstGeom prst="rect">
            <a:avLst/>
          </a:prstGeom>
          <a:ln>
            <a:noFill/>
          </a:ln>
          <a:effectLst>
            <a:softEdge rad="112500"/>
          </a:effectLst>
        </p:spPr>
      </p:pic>
    </p:spTree>
    <p:extLst>
      <p:ext uri="{BB962C8B-B14F-4D97-AF65-F5344CB8AC3E}">
        <p14:creationId xmlns:p14="http://schemas.microsoft.com/office/powerpoint/2010/main" val="42193932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tr-TR" dirty="0"/>
              <a:t>Gündem</a:t>
            </a:r>
          </a:p>
        </p:txBody>
      </p:sp>
      <p:sp>
        <p:nvSpPr>
          <p:cNvPr id="5" name="Content Placeholder 4"/>
          <p:cNvSpPr>
            <a:spLocks noGrp="1"/>
          </p:cNvSpPr>
          <p:nvPr>
            <p:ph idx="1"/>
          </p:nvPr>
        </p:nvSpPr>
        <p:spPr/>
        <p:txBody>
          <a:bodyPr/>
          <a:lstStyle/>
          <a:p>
            <a:r>
              <a:rPr lang="tr-TR" dirty="0"/>
              <a:t>Telif Hakları</a:t>
            </a:r>
          </a:p>
          <a:p>
            <a:r>
              <a:rPr lang="tr-TR" dirty="0"/>
              <a:t>Türk Hukukunda ve Dünyada Kütüphane İstisnaları</a:t>
            </a:r>
          </a:p>
          <a:p>
            <a:r>
              <a:rPr lang="tr-TR" dirty="0" smtClean="0"/>
              <a:t>Türkiye'deki ve Dünyadaki Durum</a:t>
            </a:r>
          </a:p>
          <a:p>
            <a:r>
              <a:rPr lang="tr-TR" dirty="0" err="1" smtClean="0"/>
              <a:t>IFLA’nın</a:t>
            </a:r>
            <a:r>
              <a:rPr lang="tr-TR" dirty="0" smtClean="0"/>
              <a:t> küresel  "</a:t>
            </a:r>
            <a:r>
              <a:rPr lang="tr-TR" i="1" dirty="0" smtClean="0"/>
              <a:t>Kütüphaneler ve Arşivler için Sınırlamalar ve İstisnalar Üzerine Anlaşma Önerisi</a:t>
            </a:r>
            <a:r>
              <a:rPr lang="tr-TR" dirty="0" smtClean="0"/>
              <a:t>"</a:t>
            </a:r>
          </a:p>
          <a:p>
            <a:r>
              <a:rPr lang="tr-TR" dirty="0" smtClean="0"/>
              <a:t>Sözleşme </a:t>
            </a:r>
            <a:r>
              <a:rPr lang="tr-TR" dirty="0"/>
              <a:t>hukuku ve Lisans anlaşmaları</a:t>
            </a:r>
          </a:p>
          <a:p>
            <a:r>
              <a:rPr lang="tr-TR" dirty="0" smtClean="0"/>
              <a:t>Tartışma</a:t>
            </a:r>
            <a:endParaRPr lang="tr-TR" dirty="0"/>
          </a:p>
        </p:txBody>
      </p:sp>
    </p:spTree>
    <p:extLst>
      <p:ext uri="{BB962C8B-B14F-4D97-AF65-F5344CB8AC3E}">
        <p14:creationId xmlns:p14="http://schemas.microsoft.com/office/powerpoint/2010/main" val="18696179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DÜNYADA ILL İSTİSNALARI</a:t>
            </a:r>
            <a:endParaRPr lang="tr-TR" cap="non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41033647"/>
              </p:ext>
            </p:extLst>
          </p:nvPr>
        </p:nvGraphicFramePr>
        <p:xfrm>
          <a:off x="685800" y="1600201"/>
          <a:ext cx="77724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809624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ALMANYA ÖRNEĞİ</a:t>
            </a:r>
            <a:endParaRPr lang="tr-TR" cap="none" dirty="0"/>
          </a:p>
        </p:txBody>
      </p:sp>
      <p:sp>
        <p:nvSpPr>
          <p:cNvPr id="3" name="Content Placeholder 2"/>
          <p:cNvSpPr>
            <a:spLocks noGrp="1"/>
          </p:cNvSpPr>
          <p:nvPr>
            <p:ph idx="1"/>
          </p:nvPr>
        </p:nvSpPr>
        <p:spPr>
          <a:xfrm>
            <a:off x="685800" y="1196752"/>
            <a:ext cx="8206680" cy="4709119"/>
          </a:xfrm>
        </p:spPr>
        <p:txBody>
          <a:bodyPr>
            <a:normAutofit lnSpcReduction="10000"/>
          </a:bodyPr>
          <a:lstStyle/>
          <a:p>
            <a:r>
              <a:rPr lang="tr-TR" dirty="0"/>
              <a:t>Alman hukuku makale ve diğer eserlerin araştırma ve diğer bireysel kullanım amacıyla kullanılmasına izin vermekteydi </a:t>
            </a:r>
          </a:p>
          <a:p>
            <a:r>
              <a:rPr lang="tr-TR" dirty="0"/>
              <a:t>Fakat Kütüphaneler için açık bir hüküm yoktu</a:t>
            </a:r>
          </a:p>
          <a:p>
            <a:r>
              <a:rPr lang="tr-TR" dirty="0"/>
              <a:t>1994 yılında «</a:t>
            </a:r>
            <a:r>
              <a:rPr lang="tr-TR" dirty="0" err="1"/>
              <a:t>Börsenverein</a:t>
            </a:r>
            <a:r>
              <a:rPr lang="tr-TR" dirty="0"/>
              <a:t>« Alman Yayıncılar ve Kitapevleri Birliği Alman Bilim ve Teknoloji  Ulusal Kütüphanesine dava açtı</a:t>
            </a:r>
          </a:p>
          <a:p>
            <a:r>
              <a:rPr lang="tr-TR" dirty="0"/>
              <a:t>Kütüphane talep üzerine hizmet bedeli karşılığında makale sağlama ve kopyalama hizmeti </a:t>
            </a:r>
          </a:p>
          <a:p>
            <a:r>
              <a:rPr lang="tr-TR" dirty="0"/>
              <a:t>5 yıllık dava süreci sonrası Alman Mahkemesi kütüphanenin bu hizmeti ancak «</a:t>
            </a:r>
            <a:r>
              <a:rPr lang="tr-TR" dirty="0" err="1"/>
              <a:t>collective</a:t>
            </a:r>
            <a:r>
              <a:rPr lang="tr-TR" dirty="0"/>
              <a:t> </a:t>
            </a:r>
            <a:r>
              <a:rPr lang="tr-TR" dirty="0" err="1"/>
              <a:t>licencing</a:t>
            </a:r>
            <a:r>
              <a:rPr lang="tr-TR" dirty="0"/>
              <a:t> </a:t>
            </a:r>
            <a:r>
              <a:rPr lang="tr-TR" dirty="0" err="1"/>
              <a:t>agency</a:t>
            </a:r>
            <a:r>
              <a:rPr lang="tr-TR" dirty="0"/>
              <a:t>» e ödeme yarak verebileceğine hükmetti.</a:t>
            </a:r>
          </a:p>
          <a:p>
            <a:r>
              <a:rPr lang="tr-TR" dirty="0"/>
              <a:t>2000 yılında yayıncılar ve kütüphaneler ödeme karşılığında (yaklaşık birkaç milyon EURO) geniş bir kopyalama hakkı sağlayan bir anlaşmaya vardı</a:t>
            </a:r>
          </a:p>
          <a:p>
            <a:r>
              <a:rPr lang="tr-TR" dirty="0"/>
              <a:t>Bu anlaşma 202 den sonra yenilenmedi </a:t>
            </a:r>
          </a:p>
        </p:txBody>
      </p:sp>
    </p:spTree>
    <p:extLst>
      <p:ext uri="{BB962C8B-B14F-4D97-AF65-F5344CB8AC3E}">
        <p14:creationId xmlns:p14="http://schemas.microsoft.com/office/powerpoint/2010/main" val="13792865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9776"/>
            <a:ext cx="7772400" cy="1143000"/>
          </a:xfrm>
        </p:spPr>
        <p:txBody>
          <a:bodyPr/>
          <a:lstStyle/>
          <a:p>
            <a:r>
              <a:rPr lang="tr-TR" dirty="0"/>
              <a:t>ALMANYA </a:t>
            </a:r>
            <a:r>
              <a:rPr lang="tr-TR" dirty="0" smtClean="0"/>
              <a:t>ÖRNEĞİ devam</a:t>
            </a:r>
            <a:endParaRPr lang="tr-TR" dirty="0"/>
          </a:p>
        </p:txBody>
      </p:sp>
      <p:sp>
        <p:nvSpPr>
          <p:cNvPr id="3" name="Content Placeholder 2"/>
          <p:cNvSpPr>
            <a:spLocks noGrp="1"/>
          </p:cNvSpPr>
          <p:nvPr>
            <p:ph idx="1"/>
          </p:nvPr>
        </p:nvSpPr>
        <p:spPr>
          <a:xfrm>
            <a:off x="757808" y="1412776"/>
            <a:ext cx="7414592" cy="4464496"/>
          </a:xfrm>
        </p:spPr>
        <p:txBody>
          <a:bodyPr>
            <a:normAutofit/>
          </a:bodyPr>
          <a:lstStyle/>
          <a:p>
            <a:r>
              <a:rPr lang="tr-TR" dirty="0"/>
              <a:t>2003 yılından itibaren Alman Kütüphaneleri makaleleri posta ve faks aracılığıyla gönderme hakkı elde </a:t>
            </a:r>
            <a:r>
              <a:rPr lang="tr-TR" dirty="0" smtClean="0"/>
              <a:t>ettiler. Kısa </a:t>
            </a:r>
            <a:r>
              <a:rPr lang="tr-TR" dirty="0"/>
              <a:t>bir süre sonra işler karıştı EC de ve yerel mahkemelerde davalar açılmaya başlandı</a:t>
            </a:r>
          </a:p>
          <a:p>
            <a:r>
              <a:rPr lang="tr-TR" dirty="0"/>
              <a:t>2006 yılında Alman Mahkemesi  53. bölümün kütüphanelere ILL için kopyalama ve göndermeye izin vermediğine </a:t>
            </a:r>
            <a:r>
              <a:rPr lang="tr-TR" dirty="0" smtClean="0"/>
              <a:t>hükmetti. Ama </a:t>
            </a:r>
            <a:r>
              <a:rPr lang="tr-TR" dirty="0"/>
              <a:t>en azından  mahkeme  kütüphanelerin on yıllardır süregel bir uygulaması olan bu gönderimin posta ve faks aracılığıyla gönderebileceği, fakat elektronik olarak gönderilemeyeceğini belirtti. </a:t>
            </a:r>
          </a:p>
        </p:txBody>
      </p:sp>
    </p:spTree>
    <p:extLst>
      <p:ext uri="{BB962C8B-B14F-4D97-AF65-F5344CB8AC3E}">
        <p14:creationId xmlns:p14="http://schemas.microsoft.com/office/powerpoint/2010/main" val="23478988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ALMANYA ÖRNEĞİ devam</a:t>
            </a:r>
          </a:p>
        </p:txBody>
      </p:sp>
      <p:sp>
        <p:nvSpPr>
          <p:cNvPr id="3" name="Content Placeholder 2"/>
          <p:cNvSpPr>
            <a:spLocks noGrp="1"/>
          </p:cNvSpPr>
          <p:nvPr>
            <p:ph idx="1"/>
          </p:nvPr>
        </p:nvSpPr>
        <p:spPr/>
        <p:txBody>
          <a:bodyPr>
            <a:normAutofit fontScale="85000" lnSpcReduction="10000"/>
          </a:bodyPr>
          <a:lstStyle/>
          <a:p>
            <a:r>
              <a:rPr lang="tr-TR" dirty="0"/>
              <a:t>Ardından 2001/29/EC sayılı Avrupa konseyi direktifinin 5. maddesinde  belirtilen  «üye ülkelerin bazı amaçlarla  «kütüphanelerin bazı durumlarda kopyalama yapabileceğini de içeren » kütüphane </a:t>
            </a:r>
            <a:r>
              <a:rPr lang="tr-TR" dirty="0" err="1"/>
              <a:t>lere</a:t>
            </a:r>
            <a:r>
              <a:rPr lang="tr-TR" dirty="0"/>
              <a:t> istisna </a:t>
            </a:r>
            <a:r>
              <a:rPr lang="tr-TR" dirty="0" err="1"/>
              <a:t>tanınabilecğini</a:t>
            </a:r>
            <a:r>
              <a:rPr lang="tr-TR" dirty="0"/>
              <a:t> öngören istisnalarını  hükmü kabul ederek Alman telif hakkı kanununa kütüphane </a:t>
            </a:r>
            <a:r>
              <a:rPr lang="tr-TR" dirty="0" err="1"/>
              <a:t>istisnalrı</a:t>
            </a:r>
            <a:r>
              <a:rPr lang="tr-TR" dirty="0"/>
              <a:t> eklenmiştir.</a:t>
            </a:r>
          </a:p>
          <a:p>
            <a:r>
              <a:rPr lang="tr-TR" dirty="0"/>
              <a:t>Eklenen 53a bölümü:  makale ve kısa eserlerin kağıt formunda posta ve faks yolu ile gönderileceğini . </a:t>
            </a:r>
            <a:r>
              <a:rPr lang="tr-TR" dirty="0" err="1"/>
              <a:t>Elekronik</a:t>
            </a:r>
            <a:r>
              <a:rPr lang="tr-TR" dirty="0"/>
              <a:t> gönderime de birkaç sınırlamayla izin vermiş: faks ve </a:t>
            </a:r>
            <a:r>
              <a:rPr lang="tr-TR" dirty="0" err="1"/>
              <a:t>pdf</a:t>
            </a:r>
            <a:r>
              <a:rPr lang="tr-TR" dirty="0"/>
              <a:t> gibi grafik kopyası olarak eğitim ve araştırma amacıyla, ve yayıncı </a:t>
            </a:r>
            <a:r>
              <a:rPr lang="tr-TR" dirty="0" err="1"/>
              <a:t>kullacının</a:t>
            </a:r>
            <a:r>
              <a:rPr lang="tr-TR" dirty="0"/>
              <a:t> </a:t>
            </a:r>
            <a:r>
              <a:rPr lang="tr-TR" dirty="0" err="1"/>
              <a:t>seçebilecği</a:t>
            </a:r>
            <a:r>
              <a:rPr lang="tr-TR" dirty="0"/>
              <a:t> mecralarda makul şartlarla sunmamış olması gibi. Bu madde 1 ocak 2008 de </a:t>
            </a:r>
            <a:r>
              <a:rPr lang="tr-TR" dirty="0" err="1"/>
              <a:t>yürülüğe</a:t>
            </a:r>
            <a:r>
              <a:rPr lang="tr-TR" dirty="0"/>
              <a:t> girdi fakat açıklık getirmek yerine karmaşaya yol açtı. </a:t>
            </a:r>
            <a:r>
              <a:rPr lang="tr-TR" dirty="0" err="1"/>
              <a:t>Kütüphanaler</a:t>
            </a:r>
            <a:r>
              <a:rPr lang="tr-TR" dirty="0"/>
              <a:t>; </a:t>
            </a:r>
          </a:p>
          <a:p>
            <a:r>
              <a:rPr lang="tr-TR" dirty="0"/>
              <a:t>Uygun amaçla yapılıp yapılmadığını	</a:t>
            </a:r>
          </a:p>
          <a:p>
            <a:r>
              <a:rPr lang="tr-TR" dirty="0"/>
              <a:t>Yayıncı tarafından uygun şartlarla sunulmadığını</a:t>
            </a:r>
          </a:p>
          <a:p>
            <a:r>
              <a:rPr lang="tr-TR" dirty="0"/>
              <a:t>Ve basılı mı yoksa dijital mi sağlanabileceğini belirlemesi gerekiyor</a:t>
            </a:r>
          </a:p>
          <a:p>
            <a:endParaRPr lang="tr-TR" dirty="0"/>
          </a:p>
        </p:txBody>
      </p:sp>
    </p:spTree>
    <p:extLst>
      <p:ext uri="{BB962C8B-B14F-4D97-AF65-F5344CB8AC3E}">
        <p14:creationId xmlns:p14="http://schemas.microsoft.com/office/powerpoint/2010/main" val="1616401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ILL İSTİSNASI</a:t>
            </a:r>
            <a:endParaRPr lang="tr-TR" cap="none" dirty="0"/>
          </a:p>
        </p:txBody>
      </p:sp>
      <p:sp>
        <p:nvSpPr>
          <p:cNvPr id="3" name="Content Placeholder 2"/>
          <p:cNvSpPr>
            <a:spLocks noGrp="1"/>
          </p:cNvSpPr>
          <p:nvPr>
            <p:ph idx="1"/>
          </p:nvPr>
        </p:nvSpPr>
        <p:spPr/>
        <p:txBody>
          <a:bodyPr>
            <a:normAutofit/>
          </a:bodyPr>
          <a:lstStyle/>
          <a:p>
            <a:r>
              <a:rPr lang="tr-TR" sz="2400" dirty="0"/>
              <a:t>Avustralya</a:t>
            </a:r>
          </a:p>
          <a:p>
            <a:pPr lvl="1"/>
            <a:r>
              <a:rPr lang="tr-TR" sz="1800" dirty="0"/>
              <a:t>Makale ve hatta eserlerin tamamını</a:t>
            </a:r>
          </a:p>
          <a:p>
            <a:pPr lvl="2"/>
            <a:r>
              <a:rPr lang="tr-TR" sz="1600" dirty="0"/>
              <a:t>Piyasa araştırması (eserin  piyasadan erişilebilirliği?)</a:t>
            </a:r>
          </a:p>
          <a:p>
            <a:pPr lvl="2"/>
            <a:r>
              <a:rPr lang="tr-TR" sz="1600" dirty="0"/>
              <a:t>Kütüphanecinin eserin piyasada bulunamadığına dair tutanağı</a:t>
            </a:r>
          </a:p>
          <a:p>
            <a:pPr lvl="2"/>
            <a:r>
              <a:rPr lang="tr-TR" sz="1600" dirty="0"/>
              <a:t>Ne zaman elektronik kopya alınabileceği?</a:t>
            </a:r>
          </a:p>
          <a:p>
            <a:r>
              <a:rPr lang="tr-TR" sz="2400" dirty="0"/>
              <a:t>Yeni Zelanda ve Singapur benzer uygulama</a:t>
            </a:r>
          </a:p>
          <a:p>
            <a:pPr lvl="1"/>
            <a:r>
              <a:rPr lang="tr-TR" sz="1800" dirty="0"/>
              <a:t>Fakat daha açık </a:t>
            </a:r>
          </a:p>
          <a:p>
            <a:endParaRPr lang="tr-TR" sz="2400" dirty="0"/>
          </a:p>
        </p:txBody>
      </p:sp>
    </p:spTree>
    <p:extLst>
      <p:ext uri="{BB962C8B-B14F-4D97-AF65-F5344CB8AC3E}">
        <p14:creationId xmlns:p14="http://schemas.microsoft.com/office/powerpoint/2010/main" val="19362613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ABD</a:t>
            </a:r>
          </a:p>
        </p:txBody>
      </p:sp>
      <p:sp>
        <p:nvSpPr>
          <p:cNvPr id="3" name="Content Placeholder 2"/>
          <p:cNvSpPr>
            <a:spLocks noGrp="1"/>
          </p:cNvSpPr>
          <p:nvPr>
            <p:ph idx="1"/>
          </p:nvPr>
        </p:nvSpPr>
        <p:spPr/>
        <p:txBody>
          <a:bodyPr>
            <a:normAutofit/>
          </a:bodyPr>
          <a:lstStyle/>
          <a:p>
            <a:r>
              <a:rPr lang="tr-TR" sz="2400" dirty="0"/>
              <a:t>Kopyalama için;</a:t>
            </a:r>
          </a:p>
          <a:p>
            <a:pPr lvl="1"/>
            <a:r>
              <a:rPr lang="tr-TR" sz="1800" dirty="0"/>
              <a:t>Araştırma istisnasının gerekliliklerini karşılamalı</a:t>
            </a:r>
          </a:p>
          <a:p>
            <a:pPr lvl="1"/>
            <a:r>
              <a:rPr lang="tr-TR" sz="1800" dirty="0"/>
              <a:t>Makalelerin kısa eserlerin, hatta eserlerin tamamının belirli durumlarda kopyalanmasına izin vermekte</a:t>
            </a:r>
          </a:p>
          <a:p>
            <a:pPr lvl="1"/>
            <a:r>
              <a:rPr lang="tr-TR" sz="1800" dirty="0"/>
              <a:t>Alan kütüphanenin ayrı bir yükümlülüğü var (Sayı sınırlaması) Eğer bu sınırı geçerse abonelik ya da eseri satın alması gerekli ya da lisans bedeli ödemeli</a:t>
            </a:r>
          </a:p>
          <a:p>
            <a:pPr lvl="1"/>
            <a:r>
              <a:rPr lang="tr-TR" sz="1800" dirty="0"/>
              <a:t>Avustralya’nın aksine eserin piyasadan  araştırılması mecburi </a:t>
            </a:r>
            <a:r>
              <a:rPr lang="tr-TR" sz="1800" dirty="0" smtClean="0"/>
              <a:t>değil</a:t>
            </a:r>
            <a:endParaRPr lang="tr-TR" sz="1800" dirty="0"/>
          </a:p>
        </p:txBody>
      </p:sp>
    </p:spTree>
    <p:extLst>
      <p:ext uri="{BB962C8B-B14F-4D97-AF65-F5344CB8AC3E}">
        <p14:creationId xmlns:p14="http://schemas.microsoft.com/office/powerpoint/2010/main" val="5714777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ABD ÖRNEĞİ</a:t>
            </a:r>
            <a:endParaRPr lang="tr-TR" cap="none" dirty="0"/>
          </a:p>
        </p:txBody>
      </p:sp>
      <p:sp>
        <p:nvSpPr>
          <p:cNvPr id="3" name="Content Placeholder 2"/>
          <p:cNvSpPr>
            <a:spLocks noGrp="1"/>
          </p:cNvSpPr>
          <p:nvPr>
            <p:ph idx="1"/>
          </p:nvPr>
        </p:nvSpPr>
        <p:spPr/>
        <p:txBody>
          <a:bodyPr>
            <a:normAutofit/>
          </a:bodyPr>
          <a:lstStyle/>
          <a:p>
            <a:r>
              <a:rPr lang="tr-TR" dirty="0"/>
              <a:t>Makalelerin ILL kapsamında elektronik gönderimi</a:t>
            </a:r>
          </a:p>
          <a:p>
            <a:r>
              <a:rPr lang="tr-TR" dirty="0"/>
              <a:t>Telif Hakkı sahipleri bundan rahatsız</a:t>
            </a:r>
          </a:p>
          <a:p>
            <a:r>
              <a:rPr lang="tr-TR" dirty="0"/>
              <a:t>Tek kopya araştırma amaçlı</a:t>
            </a:r>
          </a:p>
          <a:p>
            <a:r>
              <a:rPr lang="tr-TR" dirty="0"/>
              <a:t>Ön bellekte tutma</a:t>
            </a:r>
          </a:p>
          <a:p>
            <a:r>
              <a:rPr lang="tr-TR" dirty="0"/>
              <a:t>Örnek: Stanford Üniversitesi Kütüphanesi</a:t>
            </a:r>
          </a:p>
          <a:p>
            <a:pPr lvl="1"/>
            <a:r>
              <a:rPr lang="tr-TR" dirty="0"/>
              <a:t>Kullanıcın talebi doğrultusunda üretilen kopyaları talep karşılanınca hemen siliyor</a:t>
            </a:r>
          </a:p>
          <a:p>
            <a:pPr lvl="1"/>
            <a:r>
              <a:rPr lang="tr-TR" dirty="0"/>
              <a:t>Bazı kütüphaneler ek uygulamalar yapıyor</a:t>
            </a:r>
          </a:p>
          <a:p>
            <a:pPr lvl="2"/>
            <a:r>
              <a:rPr lang="tr-TR" dirty="0"/>
              <a:t>Kullanıcılarına detaylı uyarı bildirimleri ve elektronik kopyalara şifreli ile erişim imkanı </a:t>
            </a:r>
            <a:r>
              <a:rPr lang="tr-TR" dirty="0" smtClean="0"/>
              <a:t>veriyorlar</a:t>
            </a:r>
            <a:endParaRPr lang="tr-TR" dirty="0"/>
          </a:p>
          <a:p>
            <a:endParaRPr lang="tr-TR" dirty="0"/>
          </a:p>
        </p:txBody>
      </p:sp>
    </p:spTree>
    <p:extLst>
      <p:ext uri="{BB962C8B-B14F-4D97-AF65-F5344CB8AC3E}">
        <p14:creationId xmlns:p14="http://schemas.microsoft.com/office/powerpoint/2010/main" val="6988443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ABD </a:t>
            </a:r>
            <a:r>
              <a:rPr lang="tr-TR" dirty="0" smtClean="0"/>
              <a:t>ÖRNEĞİ devam</a:t>
            </a:r>
            <a:endParaRPr lang="tr-TR" dirty="0"/>
          </a:p>
        </p:txBody>
      </p:sp>
      <p:sp>
        <p:nvSpPr>
          <p:cNvPr id="3" name="Content Placeholder 2"/>
          <p:cNvSpPr>
            <a:spLocks noGrp="1"/>
          </p:cNvSpPr>
          <p:nvPr>
            <p:ph idx="1"/>
          </p:nvPr>
        </p:nvSpPr>
        <p:spPr/>
        <p:txBody>
          <a:bodyPr/>
          <a:lstStyle/>
          <a:p>
            <a:r>
              <a:rPr lang="tr-TR" dirty="0"/>
              <a:t>Sonuç olarak kütüphaneler elektronik kopyalama ile ilgili hukuk kurallarına uygun olduğunu düşündükleri uygulamaları bazı ek koruma yöntemleri ile destekleyerek ihlal oluşmasını önlemeye ve yeni teknolojileri bu şekilde   hizmetlerine entegre etmeye çalışıyorlar</a:t>
            </a:r>
          </a:p>
          <a:p>
            <a:r>
              <a:rPr lang="tr-TR" dirty="0"/>
              <a:t>Stanford örneği; kütüphanelerin kanunları yorumlayarak ve telif haklı eserlerin yanlış kullanım riski azaltmak için ek önlemler alarak nasıl bağımsız hareket edebileceklerini gösteriyor. Sonuç olarak kütüphane kendinden emin bir şekilde hissedip kanundaki belirsizliği gidermeyi ve yeni teknolojileri adapte ederek hizmetlerini geliştirebiliyor </a:t>
            </a:r>
          </a:p>
        </p:txBody>
      </p:sp>
    </p:spTree>
    <p:extLst>
      <p:ext uri="{BB962C8B-B14F-4D97-AF65-F5344CB8AC3E}">
        <p14:creationId xmlns:p14="http://schemas.microsoft.com/office/powerpoint/2010/main" val="16087050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DOKÜMAN SAĞLAMA İSTİSNASI</a:t>
            </a:r>
            <a:endParaRPr lang="tr-TR" cap="none" dirty="0"/>
          </a:p>
        </p:txBody>
      </p:sp>
      <p:sp>
        <p:nvSpPr>
          <p:cNvPr id="3" name="Content Placeholder 2"/>
          <p:cNvSpPr>
            <a:spLocks noGrp="1"/>
          </p:cNvSpPr>
          <p:nvPr>
            <p:ph idx="1"/>
          </p:nvPr>
        </p:nvSpPr>
        <p:spPr/>
        <p:txBody>
          <a:bodyPr>
            <a:normAutofit lnSpcReduction="10000"/>
          </a:bodyPr>
          <a:lstStyle/>
          <a:p>
            <a:r>
              <a:rPr lang="tr-TR" b="1" dirty="0"/>
              <a:t>Fark</a:t>
            </a:r>
            <a:r>
              <a:rPr lang="tr-TR" dirty="0"/>
              <a:t>: ILL için kopyalama istisnasında bireysel kullanım için kütüphane kullanıcılarına gönderme amacı olmalı</a:t>
            </a:r>
          </a:p>
          <a:p>
            <a:r>
              <a:rPr lang="tr-TR" dirty="0"/>
              <a:t>Doküman sağlamada ise amaç belirtmeden diğer kütüphaneye sağlanması</a:t>
            </a:r>
          </a:p>
          <a:p>
            <a:r>
              <a:rPr lang="tr-TR" dirty="0"/>
              <a:t>Genel özellikler:</a:t>
            </a:r>
          </a:p>
          <a:p>
            <a:pPr lvl="1"/>
            <a:r>
              <a:rPr lang="tr-TR" dirty="0"/>
              <a:t>Makul koşullar altında sağlanamamış olması</a:t>
            </a:r>
          </a:p>
          <a:p>
            <a:pPr lvl="1"/>
            <a:r>
              <a:rPr lang="tr-TR" dirty="0"/>
              <a:t>Telif hakkı sahibinin tam olarak belirlenememesi Bu makalelere uygulanmıyor</a:t>
            </a:r>
          </a:p>
          <a:p>
            <a:pPr lvl="1"/>
            <a:r>
              <a:rPr lang="tr-TR" dirty="0"/>
              <a:t>Baskısı tükenmiş olması</a:t>
            </a:r>
          </a:p>
          <a:p>
            <a:pPr lvl="1"/>
            <a:r>
              <a:rPr lang="tr-TR" dirty="0"/>
              <a:t>Basılmamış eserlerin araştırma amacıyla saklanması için </a:t>
            </a:r>
          </a:p>
          <a:p>
            <a:r>
              <a:rPr lang="tr-TR" b="1" dirty="0"/>
              <a:t>Ülkeler</a:t>
            </a:r>
            <a:r>
              <a:rPr lang="tr-TR" dirty="0"/>
              <a:t>: Cezayir, İngiltere, ABD, Kore, …</a:t>
            </a:r>
          </a:p>
          <a:p>
            <a:endParaRPr lang="tr-TR" dirty="0"/>
          </a:p>
          <a:p>
            <a:endParaRPr lang="tr-TR" dirty="0"/>
          </a:p>
        </p:txBody>
      </p:sp>
    </p:spTree>
    <p:extLst>
      <p:ext uri="{BB962C8B-B14F-4D97-AF65-F5344CB8AC3E}">
        <p14:creationId xmlns:p14="http://schemas.microsoft.com/office/powerpoint/2010/main" val="40627429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p:cNvGraphicFramePr/>
          <p:nvPr>
            <p:extLst>
              <p:ext uri="{D42A27DB-BD31-4B8C-83A1-F6EECF244321}">
                <p14:modId xmlns:p14="http://schemas.microsoft.com/office/powerpoint/2010/main" val="2005925970"/>
              </p:ext>
            </p:extLst>
          </p:nvPr>
        </p:nvGraphicFramePr>
        <p:xfrm>
          <a:off x="2210618" y="260648"/>
          <a:ext cx="6753870"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23928" y="3765848"/>
            <a:ext cx="3733800" cy="2800350"/>
          </a:xfrm>
          <a:prstGeom prst="rect">
            <a:avLst/>
          </a:prstGeom>
        </p:spPr>
      </p:pic>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506" y="1196752"/>
            <a:ext cx="2569096" cy="2569096"/>
          </a:xfrm>
          <a:prstGeom prst="rect">
            <a:avLst/>
          </a:prstGeom>
        </p:spPr>
      </p:pic>
      <p:pic>
        <p:nvPicPr>
          <p:cNvPr id="5" name="Content Placeholder 40"/>
          <p:cNvPicPr>
            <a:picLocks noChangeAspect="1"/>
          </p:cNvPicPr>
          <p:nvPr/>
        </p:nvPicPr>
        <p:blipFill>
          <a:blip r:embed="rId9"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7863778" y="681651"/>
            <a:ext cx="1280222" cy="1704191"/>
          </a:xfrm>
          <a:prstGeom prst="rect">
            <a:avLst/>
          </a:prstGeom>
        </p:spPr>
      </p:pic>
    </p:spTree>
    <p:extLst>
      <p:ext uri="{BB962C8B-B14F-4D97-AF65-F5344CB8AC3E}">
        <p14:creationId xmlns:p14="http://schemas.microsoft.com/office/powerpoint/2010/main" val="380373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TELİF HAKLARININ ESASLARI</a:t>
            </a:r>
            <a:endParaRPr lang="tr-TR" cap="none" dirty="0"/>
          </a:p>
        </p:txBody>
      </p:sp>
      <p:pic>
        <p:nvPicPr>
          <p:cNvPr id="4" name="copyright-basics-video.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266825" y="1600200"/>
            <a:ext cx="6610350" cy="3733800"/>
          </a:xfrm>
        </p:spPr>
      </p:pic>
    </p:spTree>
    <p:extLst>
      <p:ext uri="{BB962C8B-B14F-4D97-AF65-F5344CB8AC3E}">
        <p14:creationId xmlns:p14="http://schemas.microsoft.com/office/powerpoint/2010/main" val="26000571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LİSANS ANLAŞMALARI</a:t>
            </a:r>
            <a:endParaRPr lang="tr-TR" cap="none"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23728" y="1628526"/>
            <a:ext cx="4464496" cy="4476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26570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CONTU </a:t>
            </a:r>
            <a:r>
              <a:rPr lang="tr-TR" dirty="0" err="1"/>
              <a:t>Guidelines</a:t>
            </a:r>
            <a:endParaRPr lang="tr-TR" dirty="0"/>
          </a:p>
        </p:txBody>
      </p:sp>
      <p:sp>
        <p:nvSpPr>
          <p:cNvPr id="3" name="Content Placeholder 2"/>
          <p:cNvSpPr>
            <a:spLocks noGrp="1"/>
          </p:cNvSpPr>
          <p:nvPr>
            <p:ph idx="1"/>
          </p:nvPr>
        </p:nvSpPr>
        <p:spPr>
          <a:xfrm>
            <a:off x="685800" y="1268760"/>
            <a:ext cx="7772400" cy="4493095"/>
          </a:xfrm>
        </p:spPr>
        <p:txBody>
          <a:bodyPr>
            <a:normAutofit lnSpcReduction="10000"/>
          </a:bodyPr>
          <a:lstStyle/>
          <a:p>
            <a:r>
              <a:rPr lang="tr-TR" dirty="0"/>
              <a:t>Telif Haklı Eserlerin Yeni Teknolojik Kullanımı Ulusal Komisyonu (“CONTU”) tarafından oluşturulan “Kütüphanelerarası Kaynak Paylaşımı altında Fotokopi Çekim İlkeleri”  bu konuda bize yol göstermektedir. Bu ilkeler şu şekildedir:</a:t>
            </a:r>
          </a:p>
          <a:p>
            <a:pPr lvl="1"/>
            <a:r>
              <a:rPr lang="tr-TR" dirty="0"/>
              <a:t>Son 5 yıl içinde yayınlanmış dergi fasikülleriyle ilgili olarak bir kütüphane, başka bir kütüphaneden belli bir dergideki 5 makaleden fazlasını bir yıl içinde isteyememektedir.</a:t>
            </a:r>
          </a:p>
          <a:p>
            <a:pPr lvl="1"/>
            <a:r>
              <a:rPr lang="tr-TR" dirty="0"/>
              <a:t>Süreli yayın dışındaki materyallerle ilgili olarak bir kütüphane, başka bir kütüphane den belli bir yıl içinde her hangi bir eserin 5 kopyasından fazlasını talep edememektedir.</a:t>
            </a:r>
          </a:p>
          <a:p>
            <a:pPr lvl="1"/>
            <a:r>
              <a:rPr lang="tr-TR" dirty="0"/>
              <a:t>Eğer istekte bulunan kütüphanenin dermesinde ya da sipariş listesinde kopyalanacak materyal bulunduğu halde istek anında kütüphane, söz konusu materyale sahip değilse, istekte bulunulan materyalin kopyası, izin verilen azami kopya sayısı içine dahil edilmez. Örneğin, eğer bir kütüphanenin ciltçide bir kitabı varsa, o kütüphane, başka bir kütüphaneden 5 kopya iznini tüketmeksizin ciltteki kitabın kopyasını isteyebilir. </a:t>
            </a:r>
          </a:p>
        </p:txBody>
      </p:sp>
    </p:spTree>
    <p:extLst>
      <p:ext uri="{BB962C8B-B14F-4D97-AF65-F5344CB8AC3E}">
        <p14:creationId xmlns:p14="http://schemas.microsoft.com/office/powerpoint/2010/main" val="38242185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CONTU </a:t>
            </a:r>
            <a:r>
              <a:rPr lang="tr-TR" dirty="0" err="1" smtClean="0"/>
              <a:t>Guidelines</a:t>
            </a:r>
            <a:r>
              <a:rPr lang="tr-TR" dirty="0" smtClean="0"/>
              <a:t> DEVAM</a:t>
            </a:r>
            <a:endParaRPr lang="tr-TR" dirty="0"/>
          </a:p>
        </p:txBody>
      </p:sp>
      <p:sp>
        <p:nvSpPr>
          <p:cNvPr id="3" name="Content Placeholder 2"/>
          <p:cNvSpPr>
            <a:spLocks noGrp="1"/>
          </p:cNvSpPr>
          <p:nvPr>
            <p:ph idx="1"/>
          </p:nvPr>
        </p:nvSpPr>
        <p:spPr/>
        <p:txBody>
          <a:bodyPr/>
          <a:lstStyle/>
          <a:p>
            <a:r>
              <a:rPr lang="tr-TR" dirty="0"/>
              <a:t>Eğer bir kütüphane, istekte bulunan kütüphanenin fotokopi taleplerinin bu standart kurallara uygun olduğuna ilişkin isteğe eklenmiş bir ibraz yoksa böyle bir durumda söz konusu fotokopi isteği yerine getirilemez.</a:t>
            </a:r>
          </a:p>
          <a:p>
            <a:r>
              <a:rPr lang="tr-TR" dirty="0"/>
              <a:t>Her kütüphane, başka bir kütüphaneye yaptığı isteğe ilişkin kayıtları 3 yıl tutmak zorundadır.</a:t>
            </a:r>
          </a:p>
          <a:p>
            <a:r>
              <a:rPr lang="tr-TR" dirty="0"/>
              <a:t>Fakat 5 yıldan önceki dergiler, kitaplar ve diğer eserler için bir öneri yapmıyor</a:t>
            </a:r>
          </a:p>
          <a:p>
            <a:endParaRPr lang="tr-TR" dirty="0"/>
          </a:p>
        </p:txBody>
      </p:sp>
    </p:spTree>
    <p:extLst>
      <p:ext uri="{BB962C8B-B14F-4D97-AF65-F5344CB8AC3E}">
        <p14:creationId xmlns:p14="http://schemas.microsoft.com/office/powerpoint/2010/main" val="3908362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458200" cy="1143000"/>
          </a:xfrm>
        </p:spPr>
        <p:txBody>
          <a:bodyPr>
            <a:normAutofit/>
          </a:bodyPr>
          <a:lstStyle/>
          <a:p>
            <a:r>
              <a:rPr lang="tr-TR" cap="none" dirty="0" smtClean="0"/>
              <a:t>LİSAN ANLAŞMALARI ARAŞTIRMASI</a:t>
            </a:r>
            <a:endParaRPr lang="tr-TR" cap="none" dirty="0"/>
          </a:p>
        </p:txBody>
      </p:sp>
      <p:sp>
        <p:nvSpPr>
          <p:cNvPr id="3" name="Content Placeholder 2"/>
          <p:cNvSpPr>
            <a:spLocks noGrp="1"/>
          </p:cNvSpPr>
          <p:nvPr>
            <p:ph idx="1"/>
          </p:nvPr>
        </p:nvSpPr>
        <p:spPr/>
        <p:txBody>
          <a:bodyPr>
            <a:normAutofit/>
          </a:bodyPr>
          <a:lstStyle/>
          <a:p>
            <a:r>
              <a:rPr lang="tr-TR" sz="2800" dirty="0" smtClean="0"/>
              <a:t>ANKOS kapsamında</a:t>
            </a:r>
            <a:endParaRPr lang="tr-TR" sz="2800" dirty="0"/>
          </a:p>
          <a:p>
            <a:pPr lvl="1"/>
            <a:r>
              <a:rPr lang="tr-TR" sz="2400" dirty="0" smtClean="0"/>
              <a:t>31 </a:t>
            </a:r>
            <a:r>
              <a:rPr lang="tr-TR" sz="2400" dirty="0"/>
              <a:t>veritabanı lisans anlaşması incelendi.</a:t>
            </a:r>
          </a:p>
          <a:p>
            <a:pPr lvl="2"/>
            <a:r>
              <a:rPr lang="tr-TR" sz="2000" dirty="0" smtClean="0"/>
              <a:t>5 </a:t>
            </a:r>
            <a:r>
              <a:rPr lang="tr-TR" sz="2000" dirty="0"/>
              <a:t>e-kitap veritabanı</a:t>
            </a:r>
          </a:p>
          <a:p>
            <a:pPr lvl="2"/>
            <a:r>
              <a:rPr lang="tr-TR" sz="2000" dirty="0" smtClean="0"/>
              <a:t>26 </a:t>
            </a:r>
            <a:r>
              <a:rPr lang="tr-TR" sz="2000" dirty="0"/>
              <a:t>e-dergi, e-mevzuat, … veritabanı</a:t>
            </a:r>
          </a:p>
        </p:txBody>
      </p:sp>
      <p:pic>
        <p:nvPicPr>
          <p:cNvPr id="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72547" y="2977687"/>
            <a:ext cx="3063949" cy="2683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64124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a:t>LİSAN ANLAŞMALARI </a:t>
            </a:r>
            <a:r>
              <a:rPr lang="tr-TR" dirty="0" smtClean="0"/>
              <a:t>ARAŞTIRMASI devam</a:t>
            </a:r>
            <a:endParaRPr lang="tr-TR" dirty="0"/>
          </a:p>
        </p:txBody>
      </p:sp>
      <p:sp>
        <p:nvSpPr>
          <p:cNvPr id="3" name="Content Placeholder 2"/>
          <p:cNvSpPr>
            <a:spLocks noGrp="1"/>
          </p:cNvSpPr>
          <p:nvPr>
            <p:ph idx="1"/>
          </p:nvPr>
        </p:nvSpPr>
        <p:spPr>
          <a:xfrm>
            <a:off x="685800" y="1484784"/>
            <a:ext cx="8062664" cy="3733800"/>
          </a:xfrm>
        </p:spPr>
        <p:txBody>
          <a:bodyPr>
            <a:noAutofit/>
          </a:bodyPr>
          <a:lstStyle/>
          <a:p>
            <a:r>
              <a:rPr lang="tr-TR" sz="1800" dirty="0"/>
              <a:t>12 veritabanı lisans anlaşmasında kaynak paylaşımı ile ilgili her hangi bir madde bulunmamaktadır.</a:t>
            </a:r>
          </a:p>
          <a:p>
            <a:r>
              <a:rPr lang="tr-TR" sz="1800" dirty="0" smtClean="0"/>
              <a:t>2 </a:t>
            </a:r>
            <a:r>
              <a:rPr lang="tr-TR" sz="1800" dirty="0"/>
              <a:t>veritabanı lisans anlaşmasında kaynak paylaşımına izin vermemektedir.</a:t>
            </a:r>
          </a:p>
          <a:p>
            <a:r>
              <a:rPr lang="tr-TR" sz="1800" dirty="0" smtClean="0"/>
              <a:t>9 </a:t>
            </a:r>
            <a:r>
              <a:rPr lang="tr-TR" sz="1800" dirty="0"/>
              <a:t>veritabanı lisans anlaşmasında kendi belirlemiş olduğu şartlar kapsamında kaynak paylaşımına izin vermektedir.</a:t>
            </a:r>
          </a:p>
          <a:p>
            <a:r>
              <a:rPr lang="tr-TR" sz="1800" dirty="0" smtClean="0"/>
              <a:t>4 </a:t>
            </a:r>
            <a:r>
              <a:rPr lang="tr-TR" sz="1800" dirty="0"/>
              <a:t>veritabanının lisans anlaşmasında ABD Telif Hakları Kanunu’nun izin verdiği ölçüde kaynak paylaşımına izin verilmektedir. (17 U.S.C. 108 )</a:t>
            </a:r>
          </a:p>
          <a:p>
            <a:r>
              <a:rPr lang="tr-TR" sz="1800" dirty="0" smtClean="0"/>
              <a:t>3 </a:t>
            </a:r>
            <a:r>
              <a:rPr lang="tr-TR" sz="1800" dirty="0"/>
              <a:t>veritabanı lisans anlaşmasında CONTU </a:t>
            </a:r>
            <a:r>
              <a:rPr lang="tr-TR" sz="1800" dirty="0" err="1" smtClean="0"/>
              <a:t>Guidelines’ın</a:t>
            </a:r>
            <a:r>
              <a:rPr lang="tr-TR" sz="1800" dirty="0" smtClean="0"/>
              <a:t> izin </a:t>
            </a:r>
            <a:r>
              <a:rPr lang="tr-TR" sz="1800" dirty="0"/>
              <a:t>verdiği ölçüde kaynak paylaşımına izin vermektedir.</a:t>
            </a:r>
          </a:p>
          <a:p>
            <a:r>
              <a:rPr lang="tr-TR" sz="1800" dirty="0" smtClean="0"/>
              <a:t>1 </a:t>
            </a:r>
            <a:r>
              <a:rPr lang="tr-TR" sz="1800" dirty="0"/>
              <a:t>veritabanı lisans anlaşmasında İngiltere </a:t>
            </a:r>
            <a:r>
              <a:rPr lang="tr-TR" sz="1800" dirty="0" err="1"/>
              <a:t>Copyright</a:t>
            </a:r>
            <a:r>
              <a:rPr lang="tr-TR" sz="1800" dirty="0" smtClean="0"/>
              <a:t>, </a:t>
            </a:r>
            <a:r>
              <a:rPr lang="tr-TR" sz="1800" dirty="0" err="1" smtClean="0"/>
              <a:t>Designs</a:t>
            </a:r>
            <a:r>
              <a:rPr lang="tr-TR" sz="1800" dirty="0" smtClean="0"/>
              <a:t> </a:t>
            </a:r>
            <a:r>
              <a:rPr lang="tr-TR" sz="1800" dirty="0" err="1" smtClean="0"/>
              <a:t>and</a:t>
            </a:r>
            <a:r>
              <a:rPr lang="tr-TR" sz="1800" dirty="0" smtClean="0"/>
              <a:t> </a:t>
            </a:r>
            <a:r>
              <a:rPr lang="tr-TR" sz="1800" dirty="0" err="1" smtClean="0"/>
              <a:t>Patents</a:t>
            </a:r>
            <a:r>
              <a:rPr lang="tr-TR" sz="1800" dirty="0" smtClean="0"/>
              <a:t> </a:t>
            </a:r>
            <a:r>
              <a:rPr lang="tr-TR" sz="1800" dirty="0" err="1" smtClean="0"/>
              <a:t>Act</a:t>
            </a:r>
            <a:r>
              <a:rPr lang="tr-TR" sz="1800" dirty="0" smtClean="0"/>
              <a:t> 1988 </a:t>
            </a:r>
            <a:r>
              <a:rPr lang="tr-TR" sz="1800" dirty="0"/>
              <a:t>Ch.48 s.41 (</a:t>
            </a:r>
            <a:r>
              <a:rPr lang="tr-TR" sz="1800" dirty="0" err="1"/>
              <a:t>Eng</a:t>
            </a:r>
            <a:r>
              <a:rPr lang="tr-TR" sz="1800" dirty="0"/>
              <a:t>), 22 Mayıs 2001 tarih ve 2001/29/EC sayılı AP Direktifi kapsamında kaynak paylaşımına izin vermektedir.</a:t>
            </a:r>
          </a:p>
        </p:txBody>
      </p:sp>
    </p:spTree>
    <p:extLst>
      <p:ext uri="{BB962C8B-B14F-4D97-AF65-F5344CB8AC3E}">
        <p14:creationId xmlns:p14="http://schemas.microsoft.com/office/powerpoint/2010/main" val="35677021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134672" cy="1143000"/>
          </a:xfrm>
        </p:spPr>
        <p:txBody>
          <a:bodyPr>
            <a:normAutofit fontScale="90000"/>
          </a:bodyPr>
          <a:lstStyle/>
          <a:p>
            <a:r>
              <a:rPr lang="tr-TR" dirty="0"/>
              <a:t>LİSAN ANLAŞMALARI </a:t>
            </a:r>
            <a:r>
              <a:rPr lang="tr-TR" dirty="0" smtClean="0"/>
              <a:t>ARAŞTIRMASI devam</a:t>
            </a:r>
            <a:endParaRPr lang="tr-TR" dirty="0"/>
          </a:p>
        </p:txBody>
      </p:sp>
      <p:sp>
        <p:nvSpPr>
          <p:cNvPr id="3" name="Content Placeholder 2"/>
          <p:cNvSpPr>
            <a:spLocks noGrp="1"/>
          </p:cNvSpPr>
          <p:nvPr>
            <p:ph idx="1"/>
          </p:nvPr>
        </p:nvSpPr>
        <p:spPr>
          <a:xfrm>
            <a:off x="685800" y="1600200"/>
            <a:ext cx="8278688" cy="3845024"/>
          </a:xfrm>
        </p:spPr>
        <p:txBody>
          <a:bodyPr>
            <a:normAutofit lnSpcReduction="10000"/>
          </a:bodyPr>
          <a:lstStyle/>
          <a:p>
            <a:r>
              <a:rPr lang="tr-TR" dirty="0" smtClean="0"/>
              <a:t>9 veritabanı kendi belirlemiş olduğu şartlar kapsamında kaynak paylaşımına izin vermektedir</a:t>
            </a:r>
            <a:r>
              <a:rPr lang="tr-TR" dirty="0"/>
              <a:t>.</a:t>
            </a:r>
          </a:p>
          <a:p>
            <a:r>
              <a:rPr lang="tr-TR" dirty="0" smtClean="0"/>
              <a:t>Kaynaklar posta ya da faks yolu ile gönderilebilir</a:t>
            </a:r>
            <a:endParaRPr lang="tr-TR" dirty="0"/>
          </a:p>
          <a:p>
            <a:r>
              <a:rPr lang="tr-TR" dirty="0" smtClean="0"/>
              <a:t>Elektronik ortamda kullanılan (</a:t>
            </a:r>
            <a:r>
              <a:rPr lang="tr-TR" dirty="0" err="1" smtClean="0"/>
              <a:t>Ariel</a:t>
            </a:r>
            <a:r>
              <a:rPr lang="tr-TR" dirty="0" smtClean="0"/>
              <a:t>, </a:t>
            </a:r>
            <a:r>
              <a:rPr lang="tr-TR" dirty="0" err="1" smtClean="0"/>
              <a:t>Prospero</a:t>
            </a:r>
            <a:r>
              <a:rPr lang="tr-TR" dirty="0" smtClean="0"/>
              <a:t> </a:t>
            </a:r>
            <a:r>
              <a:rPr lang="tr-TR" dirty="0" err="1" smtClean="0"/>
              <a:t>systems</a:t>
            </a:r>
            <a:r>
              <a:rPr lang="tr-TR" dirty="0" smtClean="0"/>
              <a:t>) gibi sistemlerle gönderilebilir fakat bilgiyi e-ortamda alan kütüphane bu kaynağın hemen çıktısını aldıktan sonra silmelidir</a:t>
            </a:r>
            <a:r>
              <a:rPr lang="tr-TR" dirty="0"/>
              <a:t>.</a:t>
            </a:r>
          </a:p>
          <a:p>
            <a:r>
              <a:rPr lang="tr-TR" dirty="0" smtClean="0"/>
              <a:t>Makalelerakademikveşahsikullanımiçingönderilebilir,fakatticarikullanımiçingönderilmez</a:t>
            </a:r>
            <a:endParaRPr lang="tr-TR" dirty="0"/>
          </a:p>
          <a:p>
            <a:r>
              <a:rPr lang="tr-TR" dirty="0" smtClean="0"/>
              <a:t>Elektronik kitabın bir bölümü adil kullanım (</a:t>
            </a:r>
            <a:r>
              <a:rPr lang="tr-TR" dirty="0" err="1" smtClean="0"/>
              <a:t>fair</a:t>
            </a:r>
            <a:r>
              <a:rPr lang="tr-TR" dirty="0" smtClean="0"/>
              <a:t> </a:t>
            </a:r>
            <a:r>
              <a:rPr lang="tr-TR" dirty="0" err="1" smtClean="0"/>
              <a:t>use</a:t>
            </a:r>
            <a:r>
              <a:rPr lang="tr-TR" dirty="0" smtClean="0"/>
              <a:t>) kapsamında çıktı alınarak paylaşılabilir, fakat e-ortamda göndermek kesinlikle yasaktır</a:t>
            </a:r>
            <a:r>
              <a:rPr lang="tr-TR" dirty="0"/>
              <a:t>.</a:t>
            </a:r>
          </a:p>
          <a:p>
            <a:r>
              <a:rPr lang="tr-TR" dirty="0" smtClean="0"/>
              <a:t>ILL gönderilen kaynağa telif hakları uyarısı eklenmelidir</a:t>
            </a:r>
            <a:r>
              <a:rPr lang="tr-TR" dirty="0"/>
              <a:t>.</a:t>
            </a:r>
          </a:p>
        </p:txBody>
      </p:sp>
    </p:spTree>
    <p:extLst>
      <p:ext uri="{BB962C8B-B14F-4D97-AF65-F5344CB8AC3E}">
        <p14:creationId xmlns:p14="http://schemas.microsoft.com/office/powerpoint/2010/main" val="5869271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TELİF HAKKI BİLDİRİMİ</a:t>
            </a:r>
            <a:endParaRPr lang="tr-TR" cap="none"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04694" y="1600200"/>
            <a:ext cx="5734612"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08203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OCLC </a:t>
            </a:r>
            <a:r>
              <a:rPr lang="tr-TR" dirty="0" err="1" smtClean="0"/>
              <a:t>ILLiad</a:t>
            </a:r>
            <a:endParaRPr lang="tr-TR"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712" y="1268760"/>
            <a:ext cx="5406067" cy="4369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08984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tr-TR" dirty="0"/>
              <a:t>British Library</a:t>
            </a:r>
          </a:p>
        </p:txBody>
      </p:sp>
      <p:pic>
        <p:nvPicPr>
          <p:cNvPr id="4098"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685800" y="1679338"/>
            <a:ext cx="3657600" cy="359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Grp="1" noChangeAspect="1" noChangeArrowheads="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4800600" y="1676625"/>
            <a:ext cx="3657600" cy="3596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88648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4"/>
          </p:nvPr>
        </p:nvSpPr>
        <p:spPr>
          <a:xfrm>
            <a:off x="676656" y="1524000"/>
            <a:ext cx="3751328" cy="3295650"/>
          </a:xfrm>
        </p:spPr>
        <p:txBody>
          <a:bodyPr>
            <a:normAutofit/>
          </a:bodyPr>
          <a:lstStyle/>
          <a:p>
            <a:r>
              <a:rPr lang="tr-TR" sz="2800" dirty="0"/>
              <a:t>SORULARINIZ, YORUMLARINIZ, KATKILARINIZ VE ÖNERİLERİZ</a:t>
            </a: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3296228"/>
            <a:ext cx="1374185" cy="2726557"/>
          </a:xfrm>
          <a:prstGeom prst="rect">
            <a:avLst/>
          </a:prstGeom>
        </p:spPr>
      </p:pic>
      <p:pic>
        <p:nvPicPr>
          <p:cNvPr id="512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1196752"/>
            <a:ext cx="3844959" cy="414000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74491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TELİF HAKLARI</a:t>
            </a:r>
            <a:endParaRPr lang="tr-TR" cap="none" dirty="0"/>
          </a:p>
        </p:txBody>
      </p:sp>
      <p:sp>
        <p:nvSpPr>
          <p:cNvPr id="3" name="Content Placeholder 2"/>
          <p:cNvSpPr>
            <a:spLocks noGrp="1"/>
          </p:cNvSpPr>
          <p:nvPr>
            <p:ph idx="1"/>
          </p:nvPr>
        </p:nvSpPr>
        <p:spPr/>
        <p:txBody>
          <a:bodyPr>
            <a:normAutofit/>
          </a:bodyPr>
          <a:lstStyle/>
          <a:p>
            <a:r>
              <a:rPr lang="tr-TR" sz="2400" dirty="0"/>
              <a:t>Telif hakları özgün ve yaratıcı eser sahiplerine (yazar, sanatçı, besteci, tasarımcı, vd.) belirli bir süre için yasayla tanınan manevi ve mali haklardır. 2 amacı vardır:</a:t>
            </a:r>
          </a:p>
          <a:p>
            <a:pPr lvl="1"/>
            <a:r>
              <a:rPr lang="tr-TR" sz="1800" dirty="0"/>
              <a:t>Kişisel: Yaratıcı eser sahiplerini telif hakları aracılığıyla ödüllendirmek ve daha fazla eser yaratmaya özendirmektir. </a:t>
            </a:r>
          </a:p>
          <a:p>
            <a:pPr lvl="1"/>
            <a:r>
              <a:rPr lang="tr-TR" sz="1800" dirty="0"/>
              <a:t>Toplumsal: Özgün ve yaratıcı eserleri belirli bir süre geçtikten sonra toplumdaki herkesin yararlanmasına sunmaktır</a:t>
            </a:r>
            <a:r>
              <a:rPr lang="tr-TR" sz="1800" dirty="0" smtClean="0"/>
              <a:t>.</a:t>
            </a:r>
            <a:endParaRPr lang="tr-TR" sz="1800" dirty="0"/>
          </a:p>
        </p:txBody>
      </p:sp>
    </p:spTree>
    <p:extLst>
      <p:ext uri="{BB962C8B-B14F-4D97-AF65-F5344CB8AC3E}">
        <p14:creationId xmlns:p14="http://schemas.microsoft.com/office/powerpoint/2010/main" val="33819708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22313" y="2265635"/>
            <a:ext cx="7772400" cy="1362075"/>
          </a:xfrm>
        </p:spPr>
        <p:txBody>
          <a:bodyPr/>
          <a:lstStyle/>
          <a:p>
            <a:pPr algn="ctr"/>
            <a:r>
              <a:rPr lang="tr-TR" dirty="0" smtClean="0"/>
              <a:t>teşekkürler</a:t>
            </a:r>
            <a:endParaRPr lang="tr-TR" dirty="0"/>
          </a:p>
        </p:txBody>
      </p:sp>
      <p:sp>
        <p:nvSpPr>
          <p:cNvPr id="7" name="Text Placeholder 6"/>
          <p:cNvSpPr>
            <a:spLocks noGrp="1"/>
          </p:cNvSpPr>
          <p:nvPr>
            <p:ph type="body" idx="1"/>
          </p:nvPr>
        </p:nvSpPr>
        <p:spPr>
          <a:xfrm>
            <a:off x="5220072" y="488653"/>
            <a:ext cx="3777679" cy="1500187"/>
          </a:xfrm>
        </p:spPr>
        <p:txBody>
          <a:bodyPr/>
          <a:lstStyle/>
          <a:p>
            <a:r>
              <a:rPr lang="tr-TR" sz="2800" b="1" dirty="0" smtClean="0">
                <a:solidFill>
                  <a:srgbClr val="FFC000"/>
                </a:solidFill>
              </a:rPr>
              <a:t>Kerem Kahvecioğlu</a:t>
            </a:r>
          </a:p>
          <a:p>
            <a:r>
              <a:rPr lang="tr-TR" dirty="0" smtClean="0"/>
              <a:t>kerem.kahvecioglu@bilgi.edu.tr</a:t>
            </a:r>
            <a:endParaRPr lang="tr-TR" dirty="0"/>
          </a:p>
        </p:txBody>
      </p:sp>
      <p:sp>
        <p:nvSpPr>
          <p:cNvPr id="8" name="Text Placeholder 6"/>
          <p:cNvSpPr txBox="1">
            <a:spLocks/>
          </p:cNvSpPr>
          <p:nvPr/>
        </p:nvSpPr>
        <p:spPr>
          <a:xfrm>
            <a:off x="683568" y="488652"/>
            <a:ext cx="3456384" cy="1500187"/>
          </a:xfrm>
          <a:prstGeom prst="rect">
            <a:avLst/>
          </a:prstGeom>
        </p:spPr>
        <p:txBody>
          <a:bodyPr vert="horz" lIns="0" tIns="45720" rIns="0" bIns="45720" rtlCol="0" anchor="b">
            <a:normAutofit/>
          </a:bodyPr>
          <a:lstStyle>
            <a:lvl1pPr marL="0" indent="0" algn="l" defTabSz="914400" rtl="0" eaLnBrk="1" latinLnBrk="0" hangingPunct="1">
              <a:lnSpc>
                <a:spcPct val="100000"/>
              </a:lnSpc>
              <a:spcBef>
                <a:spcPts val="700"/>
              </a:spcBef>
              <a:buClr>
                <a:schemeClr val="accent1"/>
              </a:buClr>
              <a:buSzPct val="85000"/>
              <a:buFont typeface="Wingdings 3" pitchFamily="18" charset="2"/>
              <a:buNone/>
              <a:defRPr sz="2000" kern="1200" baseline="0">
                <a:solidFill>
                  <a:schemeClr val="tx2"/>
                </a:solidFill>
                <a:latin typeface="+mj-lt"/>
                <a:ea typeface="+mn-ea"/>
                <a:cs typeface="+mn-cs"/>
              </a:defRPr>
            </a:lvl1pPr>
            <a:lvl2pPr marL="457200" indent="0" algn="l" defTabSz="914400" rtl="0" eaLnBrk="1" latinLnBrk="0" hangingPunct="1">
              <a:lnSpc>
                <a:spcPct val="100000"/>
              </a:lnSpc>
              <a:spcBef>
                <a:spcPts val="700"/>
              </a:spcBef>
              <a:buClr>
                <a:schemeClr val="accent1"/>
              </a:buClr>
              <a:buSzPct val="85000"/>
              <a:buFont typeface="Wingdings 3" pitchFamily="18" charset="2"/>
              <a:buNone/>
              <a:defRPr sz="1800" kern="1200" baseline="0">
                <a:solidFill>
                  <a:schemeClr val="tx1">
                    <a:tint val="75000"/>
                  </a:schemeClr>
                </a:solidFill>
                <a:latin typeface="+mn-lt"/>
                <a:ea typeface="+mn-ea"/>
                <a:cs typeface="+mn-cs"/>
              </a:defRPr>
            </a:lvl2pPr>
            <a:lvl3pPr marL="914400" indent="0" algn="l" defTabSz="914400" rtl="0" eaLnBrk="1" latinLnBrk="0" hangingPunct="1">
              <a:lnSpc>
                <a:spcPct val="100000"/>
              </a:lnSpc>
              <a:spcBef>
                <a:spcPts val="700"/>
              </a:spcBef>
              <a:buClr>
                <a:schemeClr val="accent1"/>
              </a:buClr>
              <a:buSzPct val="85000"/>
              <a:buFont typeface="Wingdings 3" pitchFamily="18" charset="2"/>
              <a:buNone/>
              <a:defRPr sz="1600" kern="1200" baseline="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700"/>
              </a:spcBef>
              <a:buClr>
                <a:schemeClr val="accent1"/>
              </a:buClr>
              <a:buSzPct val="85000"/>
              <a:buFont typeface="Wingdings 3" pitchFamily="18" charset="2"/>
              <a:buNone/>
              <a:defRPr sz="1400" kern="1200" baseline="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700"/>
              </a:spcBef>
              <a:buClr>
                <a:schemeClr val="accent1"/>
              </a:buClr>
              <a:buSzPct val="85000"/>
              <a:buFont typeface="Wingdings 3" pitchFamily="18" charset="2"/>
              <a:buNone/>
              <a:defRPr sz="1400" kern="1200" baseline="0">
                <a:solidFill>
                  <a:schemeClr val="tx1">
                    <a:tint val="75000"/>
                  </a:schemeClr>
                </a:solidFill>
                <a:latin typeface="+mn-lt"/>
                <a:ea typeface="+mn-ea"/>
                <a:cs typeface="+mn-cs"/>
              </a:defRPr>
            </a:lvl5pPr>
            <a:lvl6pPr marL="2286000" indent="0" algn="l" defTabSz="914400" rtl="0" eaLnBrk="1" latinLnBrk="0" hangingPunct="1">
              <a:lnSpc>
                <a:spcPct val="100000"/>
              </a:lnSpc>
              <a:spcBef>
                <a:spcPts val="700"/>
              </a:spcBef>
              <a:buClr>
                <a:schemeClr val="accent1"/>
              </a:buClr>
              <a:buSzPct val="85000"/>
              <a:buFont typeface="Wingdings 3"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100000"/>
              </a:lnSpc>
              <a:spcBef>
                <a:spcPts val="700"/>
              </a:spcBef>
              <a:buClr>
                <a:schemeClr val="accent1"/>
              </a:buClr>
              <a:buSzPct val="85000"/>
              <a:buFont typeface="Wingdings 3"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100000"/>
              </a:lnSpc>
              <a:spcBef>
                <a:spcPts val="700"/>
              </a:spcBef>
              <a:buClr>
                <a:schemeClr val="accent1"/>
              </a:buClr>
              <a:buSzPct val="85000"/>
              <a:buFont typeface="Wingdings 3"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100000"/>
              </a:lnSpc>
              <a:spcBef>
                <a:spcPts val="700"/>
              </a:spcBef>
              <a:buClr>
                <a:schemeClr val="accent1"/>
              </a:buClr>
              <a:buSzPct val="85000"/>
              <a:buFont typeface="Wingdings 3" pitchFamily="18" charset="2"/>
              <a:buNone/>
              <a:defRPr sz="1400" kern="1200">
                <a:solidFill>
                  <a:schemeClr val="tx1">
                    <a:tint val="75000"/>
                  </a:schemeClr>
                </a:solidFill>
                <a:latin typeface="+mn-lt"/>
                <a:ea typeface="+mn-ea"/>
                <a:cs typeface="+mn-cs"/>
              </a:defRPr>
            </a:lvl9pPr>
          </a:lstStyle>
          <a:p>
            <a:r>
              <a:rPr lang="tr-TR" sz="2800" b="1" dirty="0" smtClean="0">
                <a:solidFill>
                  <a:srgbClr val="FFC000"/>
                </a:solidFill>
              </a:rPr>
              <a:t>Sami Çukadar</a:t>
            </a:r>
          </a:p>
          <a:p>
            <a:r>
              <a:rPr lang="tr-TR" dirty="0" smtClean="0"/>
              <a:t>sami.cukadar@bilgi.edu.tr</a:t>
            </a:r>
            <a:endParaRPr lang="tr-TR" dirty="0"/>
          </a:p>
        </p:txBody>
      </p:sp>
      <p:pic>
        <p:nvPicPr>
          <p:cNvPr id="10" name="Content Placeholder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5856" y="3244985"/>
            <a:ext cx="2514275" cy="3352367"/>
          </a:xfrm>
          <a:prstGeom prst="rect">
            <a:avLst/>
          </a:prstGeom>
        </p:spPr>
      </p:pic>
    </p:spTree>
    <p:extLst>
      <p:ext uri="{BB962C8B-B14F-4D97-AF65-F5344CB8AC3E}">
        <p14:creationId xmlns:p14="http://schemas.microsoft.com/office/powerpoint/2010/main" val="39912453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8"/>
          <p:cNvPicPr>
            <a:picLocks noChangeAspect="1"/>
          </p:cNvPicPr>
          <p:nvPr/>
        </p:nvPicPr>
        <p:blipFill>
          <a:blip r:embed="rId2"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7017989" y="1753786"/>
            <a:ext cx="1280222" cy="1704191"/>
          </a:xfrm>
          <a:prstGeom prst="rect">
            <a:avLst/>
          </a:prstGeom>
        </p:spPr>
      </p:pic>
      <p:pic>
        <p:nvPicPr>
          <p:cNvPr id="5" name="Content Placeholder 40"/>
          <p:cNvPicPr>
            <a:picLocks noChangeAspect="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5448300" y="1822944"/>
            <a:ext cx="1280222" cy="1704191"/>
          </a:xfrm>
          <a:prstGeom prst="rect">
            <a:avLst/>
          </a:prstGeom>
        </p:spPr>
      </p:pic>
      <p:pic>
        <p:nvPicPr>
          <p:cNvPr id="6" name="Content Placeholder 42"/>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321377" y="1813777"/>
            <a:ext cx="1280222" cy="1704191"/>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98844" y="144341"/>
            <a:ext cx="2609241" cy="1795157"/>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70903" y="3651869"/>
            <a:ext cx="1923316" cy="1923316"/>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55974">
            <a:off x="15550" y="2048094"/>
            <a:ext cx="1775363" cy="1775363"/>
          </a:xfrm>
          <a:prstGeom prst="rect">
            <a:avLst/>
          </a:prstGeom>
        </p:spPr>
      </p:pic>
      <p:pic>
        <p:nvPicPr>
          <p:cNvPr id="10" name="Content Placeholder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07611" y="0"/>
            <a:ext cx="1981200" cy="1981200"/>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11038"/>
            <a:ext cx="2586039" cy="1561968"/>
          </a:xfrm>
          <a:prstGeom prst="rect">
            <a:avLst/>
          </a:prstGeom>
        </p:spPr>
      </p:pic>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63473" y="2973390"/>
            <a:ext cx="1919331" cy="1919331"/>
          </a:xfrm>
          <a:prstGeom prst="rect">
            <a:avLst/>
          </a:prstGeom>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61488" y="144341"/>
            <a:ext cx="2997200" cy="2247900"/>
          </a:xfrm>
          <a:prstGeom prst="rect">
            <a:avLst/>
          </a:prstGeom>
        </p:spPr>
      </p:pic>
      <p:pic>
        <p:nvPicPr>
          <p:cNvPr id="14" name="Picture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09449" y="3267978"/>
            <a:ext cx="1988789" cy="1491592"/>
          </a:xfrm>
          <a:prstGeom prst="rect">
            <a:avLst/>
          </a:prstGeom>
        </p:spPr>
      </p:pic>
      <p:pic>
        <p:nvPicPr>
          <p:cNvPr id="15" name="Picture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003464" y="4613527"/>
            <a:ext cx="2232697" cy="2232697"/>
          </a:xfrm>
          <a:prstGeom prst="rect">
            <a:avLst/>
          </a:prstGeom>
        </p:spPr>
      </p:pic>
      <p:pic>
        <p:nvPicPr>
          <p:cNvPr id="16" name="Picture 1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988074" y="4443947"/>
            <a:ext cx="1670026" cy="1670026"/>
          </a:xfrm>
          <a:prstGeom prst="rect">
            <a:avLst/>
          </a:prstGeom>
        </p:spPr>
      </p:pic>
      <p:pic>
        <p:nvPicPr>
          <p:cNvPr id="18" name="Picture 1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4048" y="3938930"/>
            <a:ext cx="2387927" cy="1790945"/>
          </a:xfrm>
          <a:prstGeom prst="rect">
            <a:avLst/>
          </a:prstGeom>
        </p:spPr>
      </p:pic>
      <p:pic>
        <p:nvPicPr>
          <p:cNvPr id="19" name="Picture 1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flipH="1">
            <a:off x="5810060" y="3140968"/>
            <a:ext cx="1242876" cy="1087517"/>
          </a:xfrm>
          <a:prstGeom prst="rect">
            <a:avLst/>
          </a:prstGeom>
        </p:spPr>
      </p:pic>
      <p:pic>
        <p:nvPicPr>
          <p:cNvPr id="20" name="Picture 1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136564" y="2057802"/>
            <a:ext cx="1866900" cy="1400175"/>
          </a:xfrm>
          <a:prstGeom prst="rect">
            <a:avLst/>
          </a:prstGeom>
        </p:spPr>
      </p:pic>
    </p:spTree>
    <p:extLst>
      <p:ext uri="{BB962C8B-B14F-4D97-AF65-F5344CB8AC3E}">
        <p14:creationId xmlns:p14="http://schemas.microsoft.com/office/powerpoint/2010/main" val="323420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280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9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cap="none" dirty="0" smtClean="0"/>
              <a:t>F</a:t>
            </a:r>
            <a:r>
              <a:rPr lang="tr-TR" cap="none" dirty="0" smtClean="0"/>
              <a:t>İ</a:t>
            </a:r>
            <a:r>
              <a:rPr lang="fi-FI" cap="none" dirty="0" smtClean="0"/>
              <a:t>K</a:t>
            </a:r>
            <a:r>
              <a:rPr lang="tr-TR" cap="none" dirty="0" smtClean="0"/>
              <a:t>İ</a:t>
            </a:r>
            <a:r>
              <a:rPr lang="fi-FI" cap="none" dirty="0" smtClean="0"/>
              <a:t>R VE SANAT ESERLER</a:t>
            </a:r>
            <a:r>
              <a:rPr lang="tr-TR" cap="none" dirty="0" smtClean="0"/>
              <a:t>İ</a:t>
            </a:r>
            <a:r>
              <a:rPr lang="fi-FI" cap="none" dirty="0" smtClean="0"/>
              <a:t> KANUNU</a:t>
            </a:r>
            <a:endParaRPr lang="tr-TR" cap="none" dirty="0"/>
          </a:p>
        </p:txBody>
      </p:sp>
      <p:sp>
        <p:nvSpPr>
          <p:cNvPr id="3" name="Content Placeholder 2"/>
          <p:cNvSpPr>
            <a:spLocks noGrp="1"/>
          </p:cNvSpPr>
          <p:nvPr>
            <p:ph idx="1"/>
          </p:nvPr>
        </p:nvSpPr>
        <p:spPr>
          <a:xfrm>
            <a:off x="685800" y="1600201"/>
            <a:ext cx="7772400" cy="1756791"/>
          </a:xfrm>
        </p:spPr>
        <p:txBody>
          <a:bodyPr/>
          <a:lstStyle/>
          <a:p>
            <a:r>
              <a:rPr lang="tr-TR" dirty="0"/>
              <a:t>5846 sayılı Fikir ve Sanat Eserleri Kanunu (FSEK), ülkemizde eser sahiplerine ve bağlantılı hak sahiplerine ilişkin düzenlemeleri içeren temel kanundur.</a:t>
            </a:r>
          </a:p>
          <a:p>
            <a:pPr marL="68580" indent="0">
              <a:buNone/>
            </a:pPr>
            <a:endParaRPr lang="tr-TR" dirty="0"/>
          </a:p>
          <a:p>
            <a:endParaRPr lang="tr-TR" dirty="0"/>
          </a:p>
        </p:txBody>
      </p:sp>
      <p:graphicFrame>
        <p:nvGraphicFramePr>
          <p:cNvPr id="4" name="Diagram 3"/>
          <p:cNvGraphicFramePr/>
          <p:nvPr>
            <p:extLst>
              <p:ext uri="{D42A27DB-BD31-4B8C-83A1-F6EECF244321}">
                <p14:modId xmlns:p14="http://schemas.microsoft.com/office/powerpoint/2010/main" val="1559770918"/>
              </p:ext>
            </p:extLst>
          </p:nvPr>
        </p:nvGraphicFramePr>
        <p:xfrm>
          <a:off x="683568" y="2924944"/>
          <a:ext cx="7543800" cy="228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10720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FSEK’NUN AMAÇLARI</a:t>
            </a:r>
            <a:endParaRPr lang="tr-TR" cap="non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4264717"/>
              </p:ext>
            </p:extLst>
          </p:nvPr>
        </p:nvGraphicFramePr>
        <p:xfrm>
          <a:off x="685800" y="1600201"/>
          <a:ext cx="777240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47004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Eser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02733849"/>
              </p:ext>
            </p:extLst>
          </p:nvPr>
        </p:nvGraphicFramePr>
        <p:xfrm>
          <a:off x="685800" y="1600201"/>
          <a:ext cx="777240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60971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ESER TÜRLERİ</a:t>
            </a:r>
            <a:endParaRPr lang="tr-TR" cap="none"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34726494"/>
              </p:ext>
            </p:extLst>
          </p:nvPr>
        </p:nvGraphicFramePr>
        <p:xfrm>
          <a:off x="685800" y="1600201"/>
          <a:ext cx="777240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4202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cap="none" dirty="0" smtClean="0"/>
              <a:t>HAK SAHİPLERİ</a:t>
            </a:r>
            <a:endParaRPr lang="tr-TR" cap="non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09983138"/>
              </p:ext>
            </p:extLst>
          </p:nvPr>
        </p:nvGraphicFramePr>
        <p:xfrm>
          <a:off x="611560" y="1600201"/>
          <a:ext cx="777240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9236346"/>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emplate>
  <TotalTime>192</TotalTime>
  <Words>2102</Words>
  <Application>Microsoft Office PowerPoint</Application>
  <PresentationFormat>Ekran Gösterisi (4:3)</PresentationFormat>
  <Paragraphs>189</Paragraphs>
  <Slides>41</Slides>
  <Notes>3</Notes>
  <HiddenSlides>0</HiddenSlides>
  <MMClips>1</MMClips>
  <ScaleCrop>false</ScaleCrop>
  <HeadingPairs>
    <vt:vector size="4" baseType="variant">
      <vt:variant>
        <vt:lpstr>Tema</vt:lpstr>
      </vt:variant>
      <vt:variant>
        <vt:i4>1</vt:i4>
      </vt:variant>
      <vt:variant>
        <vt:lpstr>Slayt Başlıkları</vt:lpstr>
      </vt:variant>
      <vt:variant>
        <vt:i4>41</vt:i4>
      </vt:variant>
    </vt:vector>
  </HeadingPairs>
  <TitlesOfParts>
    <vt:vector size="42" baseType="lpstr">
      <vt:lpstr>Urban Pop</vt:lpstr>
      <vt:lpstr>Kaynak PaylaşImInIn Hukukİ Yönlerİ</vt:lpstr>
      <vt:lpstr>Gündem</vt:lpstr>
      <vt:lpstr>TELİF HAKLARININ ESASLARI</vt:lpstr>
      <vt:lpstr>TELİF HAKLARI</vt:lpstr>
      <vt:lpstr>FİKİR VE SANAT ESERLERİ KANUNU</vt:lpstr>
      <vt:lpstr>FSEK’NUN AMAÇLARI</vt:lpstr>
      <vt:lpstr>Eser</vt:lpstr>
      <vt:lpstr>ESER TÜRLERİ</vt:lpstr>
      <vt:lpstr>HAK SAHİPLERİ</vt:lpstr>
      <vt:lpstr>MALİ HAKLAR</vt:lpstr>
      <vt:lpstr>MALİ HAKLARIN ÖZELLİKLERİ</vt:lpstr>
      <vt:lpstr>ÖDÜNÇ VERME HAKKI - I</vt:lpstr>
      <vt:lpstr>ÖDÜNÇ VERME HAKKI - II</vt:lpstr>
      <vt:lpstr>ÇOĞALTMA HAKKI</vt:lpstr>
      <vt:lpstr>İLGİLİ GENEL İSTİSNA</vt:lpstr>
      <vt:lpstr>TÜRK HUKUKUNDA KÜTÜPHANE İSTİSNALARI I</vt:lpstr>
      <vt:lpstr>PowerPoint Sunusu</vt:lpstr>
      <vt:lpstr>Taslakla gelen İSTİSNALAR</vt:lpstr>
      <vt:lpstr>PowerPoint Sunusu</vt:lpstr>
      <vt:lpstr>DÜNYADA ILL İSTİSNALARI</vt:lpstr>
      <vt:lpstr>ALMANYA ÖRNEĞİ</vt:lpstr>
      <vt:lpstr>ALMANYA ÖRNEĞİ devam</vt:lpstr>
      <vt:lpstr>ALMANYA ÖRNEĞİ devam</vt:lpstr>
      <vt:lpstr>ILL İSTİSNASI</vt:lpstr>
      <vt:lpstr>ABD</vt:lpstr>
      <vt:lpstr>ABD ÖRNEĞİ</vt:lpstr>
      <vt:lpstr>ABD ÖRNEĞİ devam</vt:lpstr>
      <vt:lpstr>DOKÜMAN SAĞLAMA İSTİSNASI</vt:lpstr>
      <vt:lpstr>PowerPoint Sunusu</vt:lpstr>
      <vt:lpstr>LİSANS ANLAŞMALARI</vt:lpstr>
      <vt:lpstr>CONTU Guidelines</vt:lpstr>
      <vt:lpstr>CONTU Guidelines DEVAM</vt:lpstr>
      <vt:lpstr>LİSAN ANLAŞMALARI ARAŞTIRMASI</vt:lpstr>
      <vt:lpstr>LİSAN ANLAŞMALARI ARAŞTIRMASI devam</vt:lpstr>
      <vt:lpstr>LİSAN ANLAŞMALARI ARAŞTIRMASI devam</vt:lpstr>
      <vt:lpstr>TELİF HAKKI BİLDİRİMİ</vt:lpstr>
      <vt:lpstr>OCLC ILLiad</vt:lpstr>
      <vt:lpstr>British Library</vt:lpstr>
      <vt:lpstr>PowerPoint Sunusu</vt:lpstr>
      <vt:lpstr>teşekkürler</vt:lpstr>
      <vt:lpstr>PowerPoint Sunusu</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Kaynak PaylaşImInIn Hukukİ Yönlerİ</dc:title>
  <dc:creator>Mustafa Kerem Kahvecioglu</dc:creator>
  <cp:lastModifiedBy>Technopc</cp:lastModifiedBy>
  <cp:revision>25</cp:revision>
  <cp:lastPrinted>2011-11-25T10:10:53Z</cp:lastPrinted>
  <dcterms:created xsi:type="dcterms:W3CDTF">2011-11-24T22:24:19Z</dcterms:created>
  <dcterms:modified xsi:type="dcterms:W3CDTF">2011-11-25T10:12:18Z</dcterms:modified>
</cp:coreProperties>
</file>